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313" r:id="rId11"/>
    <p:sldId id="265" r:id="rId12"/>
    <p:sldId id="266" r:id="rId13"/>
    <p:sldId id="267" r:id="rId14"/>
    <p:sldId id="310" r:id="rId15"/>
    <p:sldId id="311" r:id="rId16"/>
    <p:sldId id="312" r:id="rId17"/>
    <p:sldId id="314" r:id="rId18"/>
    <p:sldId id="315" r:id="rId19"/>
    <p:sldId id="316" r:id="rId20"/>
    <p:sldId id="317" r:id="rId21"/>
    <p:sldId id="318" r:id="rId22"/>
    <p:sldId id="319" r:id="rId23"/>
    <p:sldId id="320" r:id="rId24"/>
    <p:sldId id="321" r:id="rId25"/>
    <p:sldId id="322" r:id="rId26"/>
    <p:sldId id="324" r:id="rId27"/>
    <p:sldId id="268" r:id="rId28"/>
    <p:sldId id="269" r:id="rId29"/>
    <p:sldId id="270" r:id="rId30"/>
    <p:sldId id="271" r:id="rId31"/>
    <p:sldId id="272" r:id="rId32"/>
    <p:sldId id="273" r:id="rId33"/>
    <p:sldId id="274" r:id="rId34"/>
    <p:sldId id="275" r:id="rId35"/>
    <p:sldId id="276" r:id="rId36"/>
    <p:sldId id="277" r:id="rId37"/>
    <p:sldId id="325" r:id="rId38"/>
    <p:sldId id="326" r:id="rId39"/>
    <p:sldId id="327" r:id="rId40"/>
    <p:sldId id="328" r:id="rId41"/>
    <p:sldId id="278" r:id="rId42"/>
    <p:sldId id="279" r:id="rId43"/>
    <p:sldId id="280" r:id="rId44"/>
    <p:sldId id="281" r:id="rId45"/>
    <p:sldId id="282" r:id="rId46"/>
    <p:sldId id="283" r:id="rId47"/>
    <p:sldId id="284" r:id="rId48"/>
    <p:sldId id="285" r:id="rId49"/>
    <p:sldId id="286" r:id="rId50"/>
    <p:sldId id="329" r:id="rId51"/>
    <p:sldId id="330" r:id="rId52"/>
    <p:sldId id="331" r:id="rId53"/>
    <p:sldId id="332" r:id="rId54"/>
    <p:sldId id="287" r:id="rId55"/>
    <p:sldId id="288" r:id="rId56"/>
    <p:sldId id="289" r:id="rId57"/>
    <p:sldId id="290" r:id="rId58"/>
    <p:sldId id="291" r:id="rId59"/>
    <p:sldId id="292" r:id="rId60"/>
    <p:sldId id="293" r:id="rId61"/>
    <p:sldId id="294" r:id="rId62"/>
    <p:sldId id="295" r:id="rId63"/>
    <p:sldId id="296" r:id="rId64"/>
    <p:sldId id="297" r:id="rId65"/>
    <p:sldId id="298" r:id="rId66"/>
    <p:sldId id="333" r:id="rId67"/>
    <p:sldId id="334" r:id="rId68"/>
    <p:sldId id="335" r:id="rId69"/>
    <p:sldId id="336" r:id="rId70"/>
    <p:sldId id="299" r:id="rId71"/>
    <p:sldId id="300" r:id="rId72"/>
    <p:sldId id="301" r:id="rId73"/>
    <p:sldId id="302" r:id="rId74"/>
    <p:sldId id="303" r:id="rId75"/>
    <p:sldId id="304" r:id="rId76"/>
    <p:sldId id="305" r:id="rId77"/>
    <p:sldId id="306" r:id="rId78"/>
    <p:sldId id="307" r:id="rId79"/>
    <p:sldId id="308" r:id="rId80"/>
    <p:sldId id="309"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53"/>
    <p:restoredTop sz="95884"/>
  </p:normalViewPr>
  <p:slideViewPr>
    <p:cSldViewPr snapToGrid="0" snapToObjects="1">
      <p:cViewPr varScale="1">
        <p:scale>
          <a:sx n="90" d="100"/>
          <a:sy n="90" d="100"/>
        </p:scale>
        <p:origin x="232" y="6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diagrams/_rels/data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8D6FBA-E0D6-45B6-B312-6F343930ABE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4F04AFB-7485-411E-924C-283C9CD8747E}">
      <dgm:prSet/>
      <dgm:spPr/>
      <dgm:t>
        <a:bodyPr/>
        <a:lstStyle/>
        <a:p>
          <a:r>
            <a:rPr lang="en-GB"/>
            <a:t>Have I ever been in a relationship with other/s and felt ‘afraid’ of them? </a:t>
          </a:r>
          <a:endParaRPr lang="en-US"/>
        </a:p>
      </dgm:t>
    </dgm:pt>
    <dgm:pt modelId="{497F1C6A-4FA9-4E56-827A-5E5068843B4E}" type="parTrans" cxnId="{6D42E269-CAF4-49BB-BF6F-79C50951A838}">
      <dgm:prSet/>
      <dgm:spPr/>
      <dgm:t>
        <a:bodyPr/>
        <a:lstStyle/>
        <a:p>
          <a:endParaRPr lang="en-US"/>
        </a:p>
      </dgm:t>
    </dgm:pt>
    <dgm:pt modelId="{06546D9F-6BFA-416C-BFD9-F12BF07B5A14}" type="sibTrans" cxnId="{6D42E269-CAF4-49BB-BF6F-79C50951A838}">
      <dgm:prSet/>
      <dgm:spPr/>
      <dgm:t>
        <a:bodyPr/>
        <a:lstStyle/>
        <a:p>
          <a:endParaRPr lang="en-US"/>
        </a:p>
      </dgm:t>
    </dgm:pt>
    <dgm:pt modelId="{15781D8F-FA57-477F-847A-96993D609BD7}">
      <dgm:prSet/>
      <dgm:spPr/>
      <dgm:t>
        <a:bodyPr/>
        <a:lstStyle/>
        <a:p>
          <a:r>
            <a:rPr lang="en-GB"/>
            <a:t>Why was I afraid? </a:t>
          </a:r>
          <a:endParaRPr lang="en-US"/>
        </a:p>
      </dgm:t>
    </dgm:pt>
    <dgm:pt modelId="{7BB07131-C9ED-4C75-BB90-BEA2CF9B95B9}" type="parTrans" cxnId="{174485F7-BFA5-41ED-9C2C-55B193856D48}">
      <dgm:prSet/>
      <dgm:spPr/>
      <dgm:t>
        <a:bodyPr/>
        <a:lstStyle/>
        <a:p>
          <a:endParaRPr lang="en-US"/>
        </a:p>
      </dgm:t>
    </dgm:pt>
    <dgm:pt modelId="{0DD172BF-1551-442F-ACCE-D1CF04963578}" type="sibTrans" cxnId="{174485F7-BFA5-41ED-9C2C-55B193856D48}">
      <dgm:prSet/>
      <dgm:spPr/>
      <dgm:t>
        <a:bodyPr/>
        <a:lstStyle/>
        <a:p>
          <a:endParaRPr lang="en-US"/>
        </a:p>
      </dgm:t>
    </dgm:pt>
    <dgm:pt modelId="{F30057BC-5B9C-44B0-B062-F35D4B48E5E6}">
      <dgm:prSet/>
      <dgm:spPr/>
      <dgm:t>
        <a:bodyPr/>
        <a:lstStyle/>
        <a:p>
          <a:r>
            <a:rPr lang="en-GB"/>
            <a:t>Did I believe that they were worthy of my fear? </a:t>
          </a:r>
          <a:endParaRPr lang="en-US"/>
        </a:p>
      </dgm:t>
    </dgm:pt>
    <dgm:pt modelId="{AAC9DBF1-CD25-4FDA-A347-3D718C0B958C}" type="parTrans" cxnId="{2B321163-07B2-4CC5-B5E9-58B3BCDD98DE}">
      <dgm:prSet/>
      <dgm:spPr/>
      <dgm:t>
        <a:bodyPr/>
        <a:lstStyle/>
        <a:p>
          <a:endParaRPr lang="en-US"/>
        </a:p>
      </dgm:t>
    </dgm:pt>
    <dgm:pt modelId="{642B106F-2848-4A64-A2D0-80416A4B56F3}" type="sibTrans" cxnId="{2B321163-07B2-4CC5-B5E9-58B3BCDD98DE}">
      <dgm:prSet/>
      <dgm:spPr/>
      <dgm:t>
        <a:bodyPr/>
        <a:lstStyle/>
        <a:p>
          <a:endParaRPr lang="en-US"/>
        </a:p>
      </dgm:t>
    </dgm:pt>
    <dgm:pt modelId="{B72578BB-9879-4C14-8E48-A0BBD8FBD256}">
      <dgm:prSet/>
      <dgm:spPr/>
      <dgm:t>
        <a:bodyPr/>
        <a:lstStyle/>
        <a:p>
          <a:r>
            <a:rPr lang="en-GB"/>
            <a:t>Did I believe that they were worthy of my love? </a:t>
          </a:r>
          <a:endParaRPr lang="en-US"/>
        </a:p>
      </dgm:t>
    </dgm:pt>
    <dgm:pt modelId="{0E92E871-AED7-4A71-9E8C-9CE575E85B08}" type="parTrans" cxnId="{50BC5233-99EF-4156-A5D4-98714E22C2DC}">
      <dgm:prSet/>
      <dgm:spPr/>
      <dgm:t>
        <a:bodyPr/>
        <a:lstStyle/>
        <a:p>
          <a:endParaRPr lang="en-US"/>
        </a:p>
      </dgm:t>
    </dgm:pt>
    <dgm:pt modelId="{04C69504-22F4-4CAE-B08A-B382831507E2}" type="sibTrans" cxnId="{50BC5233-99EF-4156-A5D4-98714E22C2DC}">
      <dgm:prSet/>
      <dgm:spPr/>
      <dgm:t>
        <a:bodyPr/>
        <a:lstStyle/>
        <a:p>
          <a:endParaRPr lang="en-US"/>
        </a:p>
      </dgm:t>
    </dgm:pt>
    <dgm:pt modelId="{1238B3CC-CD3E-4E08-BD77-A4A329D4A23F}">
      <dgm:prSet/>
      <dgm:spPr/>
      <dgm:t>
        <a:bodyPr/>
        <a:lstStyle/>
        <a:p>
          <a:r>
            <a:rPr lang="en-GB"/>
            <a:t>Did I believe myself to be worthy of punishment or loss?- if so- why?- what was I doing wrong?  </a:t>
          </a:r>
          <a:endParaRPr lang="en-US"/>
        </a:p>
      </dgm:t>
    </dgm:pt>
    <dgm:pt modelId="{0B1C11B1-0C2B-41AA-9BAF-3A5B33FF8216}" type="parTrans" cxnId="{FA4D892D-BF75-44CB-A666-C98855A158C1}">
      <dgm:prSet/>
      <dgm:spPr/>
      <dgm:t>
        <a:bodyPr/>
        <a:lstStyle/>
        <a:p>
          <a:endParaRPr lang="en-US"/>
        </a:p>
      </dgm:t>
    </dgm:pt>
    <dgm:pt modelId="{C5C31065-F60B-4CF6-A54F-5BA6B0BE331C}" type="sibTrans" cxnId="{FA4D892D-BF75-44CB-A666-C98855A158C1}">
      <dgm:prSet/>
      <dgm:spPr/>
      <dgm:t>
        <a:bodyPr/>
        <a:lstStyle/>
        <a:p>
          <a:endParaRPr lang="en-US"/>
        </a:p>
      </dgm:t>
    </dgm:pt>
    <dgm:pt modelId="{068A67DC-A57E-48D6-91FE-D31F5B1A2ECA}">
      <dgm:prSet/>
      <dgm:spPr/>
      <dgm:t>
        <a:bodyPr/>
        <a:lstStyle/>
        <a:p>
          <a:r>
            <a:rPr lang="en-GB"/>
            <a:t>Did my fear of this person make me more likely to obey them? Or did I obey them out of love? – </a:t>
          </a:r>
          <a:endParaRPr lang="en-US"/>
        </a:p>
      </dgm:t>
    </dgm:pt>
    <dgm:pt modelId="{8C76CCC0-19C3-4148-BBE9-79EFFECFDD1C}" type="parTrans" cxnId="{7462BD59-238F-4F2E-B998-F27C4A5BA920}">
      <dgm:prSet/>
      <dgm:spPr/>
      <dgm:t>
        <a:bodyPr/>
        <a:lstStyle/>
        <a:p>
          <a:endParaRPr lang="en-US"/>
        </a:p>
      </dgm:t>
    </dgm:pt>
    <dgm:pt modelId="{C69E54F4-0719-4290-9C60-6BF7C993F73C}" type="sibTrans" cxnId="{7462BD59-238F-4F2E-B998-F27C4A5BA920}">
      <dgm:prSet/>
      <dgm:spPr/>
      <dgm:t>
        <a:bodyPr/>
        <a:lstStyle/>
        <a:p>
          <a:endParaRPr lang="en-US"/>
        </a:p>
      </dgm:t>
    </dgm:pt>
    <dgm:pt modelId="{A1D9C67C-37A3-CB48-A09A-E7C758BCD766}" type="pres">
      <dgm:prSet presAssocID="{488D6FBA-E0D6-45B6-B312-6F343930ABEB}" presName="linear" presStyleCnt="0">
        <dgm:presLayoutVars>
          <dgm:animLvl val="lvl"/>
          <dgm:resizeHandles val="exact"/>
        </dgm:presLayoutVars>
      </dgm:prSet>
      <dgm:spPr/>
    </dgm:pt>
    <dgm:pt modelId="{A598805D-5708-0341-A09A-222E9ED520EE}" type="pres">
      <dgm:prSet presAssocID="{74F04AFB-7485-411E-924C-283C9CD8747E}" presName="parentText" presStyleLbl="node1" presStyleIdx="0" presStyleCnt="6">
        <dgm:presLayoutVars>
          <dgm:chMax val="0"/>
          <dgm:bulletEnabled val="1"/>
        </dgm:presLayoutVars>
      </dgm:prSet>
      <dgm:spPr/>
    </dgm:pt>
    <dgm:pt modelId="{6DA93E96-EA0E-7144-BB43-D3DF9556B6F7}" type="pres">
      <dgm:prSet presAssocID="{06546D9F-6BFA-416C-BFD9-F12BF07B5A14}" presName="spacer" presStyleCnt="0"/>
      <dgm:spPr/>
    </dgm:pt>
    <dgm:pt modelId="{981E20F6-1D84-904F-AA6B-DD0B0410192D}" type="pres">
      <dgm:prSet presAssocID="{15781D8F-FA57-477F-847A-96993D609BD7}" presName="parentText" presStyleLbl="node1" presStyleIdx="1" presStyleCnt="6">
        <dgm:presLayoutVars>
          <dgm:chMax val="0"/>
          <dgm:bulletEnabled val="1"/>
        </dgm:presLayoutVars>
      </dgm:prSet>
      <dgm:spPr/>
    </dgm:pt>
    <dgm:pt modelId="{920C3E10-3AE7-D340-A831-965FC21C8EC0}" type="pres">
      <dgm:prSet presAssocID="{0DD172BF-1551-442F-ACCE-D1CF04963578}" presName="spacer" presStyleCnt="0"/>
      <dgm:spPr/>
    </dgm:pt>
    <dgm:pt modelId="{8153F458-224D-BE45-B2BC-3E53D04BF3F2}" type="pres">
      <dgm:prSet presAssocID="{F30057BC-5B9C-44B0-B062-F35D4B48E5E6}" presName="parentText" presStyleLbl="node1" presStyleIdx="2" presStyleCnt="6">
        <dgm:presLayoutVars>
          <dgm:chMax val="0"/>
          <dgm:bulletEnabled val="1"/>
        </dgm:presLayoutVars>
      </dgm:prSet>
      <dgm:spPr/>
    </dgm:pt>
    <dgm:pt modelId="{F3107DDF-4E4F-2547-8846-381E4769675C}" type="pres">
      <dgm:prSet presAssocID="{642B106F-2848-4A64-A2D0-80416A4B56F3}" presName="spacer" presStyleCnt="0"/>
      <dgm:spPr/>
    </dgm:pt>
    <dgm:pt modelId="{D5E9C64E-1122-4D4B-9E58-F2BCCFEEA0A5}" type="pres">
      <dgm:prSet presAssocID="{B72578BB-9879-4C14-8E48-A0BBD8FBD256}" presName="parentText" presStyleLbl="node1" presStyleIdx="3" presStyleCnt="6">
        <dgm:presLayoutVars>
          <dgm:chMax val="0"/>
          <dgm:bulletEnabled val="1"/>
        </dgm:presLayoutVars>
      </dgm:prSet>
      <dgm:spPr/>
    </dgm:pt>
    <dgm:pt modelId="{054D1D38-DEB7-254C-9E60-2EFA8C6ED640}" type="pres">
      <dgm:prSet presAssocID="{04C69504-22F4-4CAE-B08A-B382831507E2}" presName="spacer" presStyleCnt="0"/>
      <dgm:spPr/>
    </dgm:pt>
    <dgm:pt modelId="{741CB2E2-15C0-E44D-A783-7436A62BCC59}" type="pres">
      <dgm:prSet presAssocID="{1238B3CC-CD3E-4E08-BD77-A4A329D4A23F}" presName="parentText" presStyleLbl="node1" presStyleIdx="4" presStyleCnt="6">
        <dgm:presLayoutVars>
          <dgm:chMax val="0"/>
          <dgm:bulletEnabled val="1"/>
        </dgm:presLayoutVars>
      </dgm:prSet>
      <dgm:spPr/>
    </dgm:pt>
    <dgm:pt modelId="{0F6F3821-969D-8A45-A23B-7DF20D393FFB}" type="pres">
      <dgm:prSet presAssocID="{C5C31065-F60B-4CF6-A54F-5BA6B0BE331C}" presName="spacer" presStyleCnt="0"/>
      <dgm:spPr/>
    </dgm:pt>
    <dgm:pt modelId="{4EAF2BE7-F81F-9A42-8680-5459A87F6A47}" type="pres">
      <dgm:prSet presAssocID="{068A67DC-A57E-48D6-91FE-D31F5B1A2ECA}" presName="parentText" presStyleLbl="node1" presStyleIdx="5" presStyleCnt="6">
        <dgm:presLayoutVars>
          <dgm:chMax val="0"/>
          <dgm:bulletEnabled val="1"/>
        </dgm:presLayoutVars>
      </dgm:prSet>
      <dgm:spPr/>
    </dgm:pt>
  </dgm:ptLst>
  <dgm:cxnLst>
    <dgm:cxn modelId="{4D7A891E-689C-3345-BD91-AFE0C16C6970}" type="presOf" srcId="{F30057BC-5B9C-44B0-B062-F35D4B48E5E6}" destId="{8153F458-224D-BE45-B2BC-3E53D04BF3F2}" srcOrd="0" destOrd="0" presId="urn:microsoft.com/office/officeart/2005/8/layout/vList2"/>
    <dgm:cxn modelId="{D69ECC22-3C65-F84D-A10F-BB9B30BE6A5B}" type="presOf" srcId="{068A67DC-A57E-48D6-91FE-D31F5B1A2ECA}" destId="{4EAF2BE7-F81F-9A42-8680-5459A87F6A47}" srcOrd="0" destOrd="0" presId="urn:microsoft.com/office/officeart/2005/8/layout/vList2"/>
    <dgm:cxn modelId="{FA4D892D-BF75-44CB-A666-C98855A158C1}" srcId="{488D6FBA-E0D6-45B6-B312-6F343930ABEB}" destId="{1238B3CC-CD3E-4E08-BD77-A4A329D4A23F}" srcOrd="4" destOrd="0" parTransId="{0B1C11B1-0C2B-41AA-9BAF-3A5B33FF8216}" sibTransId="{C5C31065-F60B-4CF6-A54F-5BA6B0BE331C}"/>
    <dgm:cxn modelId="{50BC5233-99EF-4156-A5D4-98714E22C2DC}" srcId="{488D6FBA-E0D6-45B6-B312-6F343930ABEB}" destId="{B72578BB-9879-4C14-8E48-A0BBD8FBD256}" srcOrd="3" destOrd="0" parTransId="{0E92E871-AED7-4A71-9E8C-9CE575E85B08}" sibTransId="{04C69504-22F4-4CAE-B08A-B382831507E2}"/>
    <dgm:cxn modelId="{7462BD59-238F-4F2E-B998-F27C4A5BA920}" srcId="{488D6FBA-E0D6-45B6-B312-6F343930ABEB}" destId="{068A67DC-A57E-48D6-91FE-D31F5B1A2ECA}" srcOrd="5" destOrd="0" parTransId="{8C76CCC0-19C3-4148-BBE9-79EFFECFDD1C}" sibTransId="{C69E54F4-0719-4290-9C60-6BF7C993F73C}"/>
    <dgm:cxn modelId="{2B321163-07B2-4CC5-B5E9-58B3BCDD98DE}" srcId="{488D6FBA-E0D6-45B6-B312-6F343930ABEB}" destId="{F30057BC-5B9C-44B0-B062-F35D4B48E5E6}" srcOrd="2" destOrd="0" parTransId="{AAC9DBF1-CD25-4FDA-A347-3D718C0B958C}" sibTransId="{642B106F-2848-4A64-A2D0-80416A4B56F3}"/>
    <dgm:cxn modelId="{6D42E269-CAF4-49BB-BF6F-79C50951A838}" srcId="{488D6FBA-E0D6-45B6-B312-6F343930ABEB}" destId="{74F04AFB-7485-411E-924C-283C9CD8747E}" srcOrd="0" destOrd="0" parTransId="{497F1C6A-4FA9-4E56-827A-5E5068843B4E}" sibTransId="{06546D9F-6BFA-416C-BFD9-F12BF07B5A14}"/>
    <dgm:cxn modelId="{4C6B006C-06EE-9343-9402-A726DA4523CF}" type="presOf" srcId="{1238B3CC-CD3E-4E08-BD77-A4A329D4A23F}" destId="{741CB2E2-15C0-E44D-A783-7436A62BCC59}" srcOrd="0" destOrd="0" presId="urn:microsoft.com/office/officeart/2005/8/layout/vList2"/>
    <dgm:cxn modelId="{FF29739E-4C58-3148-9D92-3F887C72092C}" type="presOf" srcId="{488D6FBA-E0D6-45B6-B312-6F343930ABEB}" destId="{A1D9C67C-37A3-CB48-A09A-E7C758BCD766}" srcOrd="0" destOrd="0" presId="urn:microsoft.com/office/officeart/2005/8/layout/vList2"/>
    <dgm:cxn modelId="{294E05B8-3EE8-7841-B5AF-948FD67C1374}" type="presOf" srcId="{74F04AFB-7485-411E-924C-283C9CD8747E}" destId="{A598805D-5708-0341-A09A-222E9ED520EE}" srcOrd="0" destOrd="0" presId="urn:microsoft.com/office/officeart/2005/8/layout/vList2"/>
    <dgm:cxn modelId="{A46F82D9-63CA-CB43-829C-FECB9A78CFC2}" type="presOf" srcId="{B72578BB-9879-4C14-8E48-A0BBD8FBD256}" destId="{D5E9C64E-1122-4D4B-9E58-F2BCCFEEA0A5}" srcOrd="0" destOrd="0" presId="urn:microsoft.com/office/officeart/2005/8/layout/vList2"/>
    <dgm:cxn modelId="{174485F7-BFA5-41ED-9C2C-55B193856D48}" srcId="{488D6FBA-E0D6-45B6-B312-6F343930ABEB}" destId="{15781D8F-FA57-477F-847A-96993D609BD7}" srcOrd="1" destOrd="0" parTransId="{7BB07131-C9ED-4C75-BB90-BEA2CF9B95B9}" sibTransId="{0DD172BF-1551-442F-ACCE-D1CF04963578}"/>
    <dgm:cxn modelId="{E094F6FC-EB2D-0D4B-8B72-E485A7979E33}" type="presOf" srcId="{15781D8F-FA57-477F-847A-96993D609BD7}" destId="{981E20F6-1D84-904F-AA6B-DD0B0410192D}" srcOrd="0" destOrd="0" presId="urn:microsoft.com/office/officeart/2005/8/layout/vList2"/>
    <dgm:cxn modelId="{8F493F96-5D0B-D448-9002-C4D47108702D}" type="presParOf" srcId="{A1D9C67C-37A3-CB48-A09A-E7C758BCD766}" destId="{A598805D-5708-0341-A09A-222E9ED520EE}" srcOrd="0" destOrd="0" presId="urn:microsoft.com/office/officeart/2005/8/layout/vList2"/>
    <dgm:cxn modelId="{C7E480B0-8959-E84D-81A8-9009B3DA1BCE}" type="presParOf" srcId="{A1D9C67C-37A3-CB48-A09A-E7C758BCD766}" destId="{6DA93E96-EA0E-7144-BB43-D3DF9556B6F7}" srcOrd="1" destOrd="0" presId="urn:microsoft.com/office/officeart/2005/8/layout/vList2"/>
    <dgm:cxn modelId="{BA18D9C1-57F1-DB4C-9AD3-CD07AC13146E}" type="presParOf" srcId="{A1D9C67C-37A3-CB48-A09A-E7C758BCD766}" destId="{981E20F6-1D84-904F-AA6B-DD0B0410192D}" srcOrd="2" destOrd="0" presId="urn:microsoft.com/office/officeart/2005/8/layout/vList2"/>
    <dgm:cxn modelId="{6A445398-1A8B-4749-B2FA-4105D3C2DB23}" type="presParOf" srcId="{A1D9C67C-37A3-CB48-A09A-E7C758BCD766}" destId="{920C3E10-3AE7-D340-A831-965FC21C8EC0}" srcOrd="3" destOrd="0" presId="urn:microsoft.com/office/officeart/2005/8/layout/vList2"/>
    <dgm:cxn modelId="{3B521153-721F-8546-8C33-29E4228DFA02}" type="presParOf" srcId="{A1D9C67C-37A3-CB48-A09A-E7C758BCD766}" destId="{8153F458-224D-BE45-B2BC-3E53D04BF3F2}" srcOrd="4" destOrd="0" presId="urn:microsoft.com/office/officeart/2005/8/layout/vList2"/>
    <dgm:cxn modelId="{98047B6D-C5F6-1448-8E5A-A30F8E7BDA7D}" type="presParOf" srcId="{A1D9C67C-37A3-CB48-A09A-E7C758BCD766}" destId="{F3107DDF-4E4F-2547-8846-381E4769675C}" srcOrd="5" destOrd="0" presId="urn:microsoft.com/office/officeart/2005/8/layout/vList2"/>
    <dgm:cxn modelId="{CEDDDCC3-415C-6A42-B817-C94DBF555A89}" type="presParOf" srcId="{A1D9C67C-37A3-CB48-A09A-E7C758BCD766}" destId="{D5E9C64E-1122-4D4B-9E58-F2BCCFEEA0A5}" srcOrd="6" destOrd="0" presId="urn:microsoft.com/office/officeart/2005/8/layout/vList2"/>
    <dgm:cxn modelId="{B497DCD0-00F4-5844-8821-FEE65988FD25}" type="presParOf" srcId="{A1D9C67C-37A3-CB48-A09A-E7C758BCD766}" destId="{054D1D38-DEB7-254C-9E60-2EFA8C6ED640}" srcOrd="7" destOrd="0" presId="urn:microsoft.com/office/officeart/2005/8/layout/vList2"/>
    <dgm:cxn modelId="{C3163A1F-3DB7-144E-AF88-52FCF5F976CD}" type="presParOf" srcId="{A1D9C67C-37A3-CB48-A09A-E7C758BCD766}" destId="{741CB2E2-15C0-E44D-A783-7436A62BCC59}" srcOrd="8" destOrd="0" presId="urn:microsoft.com/office/officeart/2005/8/layout/vList2"/>
    <dgm:cxn modelId="{B41FD5EC-E0D0-8341-A355-2928AB6BCE75}" type="presParOf" srcId="{A1D9C67C-37A3-CB48-A09A-E7C758BCD766}" destId="{0F6F3821-969D-8A45-A23B-7DF20D393FFB}" srcOrd="9" destOrd="0" presId="urn:microsoft.com/office/officeart/2005/8/layout/vList2"/>
    <dgm:cxn modelId="{82D913A6-D5B4-FC40-BE5D-0D2583F730EF}" type="presParOf" srcId="{A1D9C67C-37A3-CB48-A09A-E7C758BCD766}" destId="{4EAF2BE7-F81F-9A42-8680-5459A87F6A47}"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D3FBF2-BDE7-4F2D-9219-02B866D4845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6B09D77-6FCD-4EF7-839E-479B1B0A9855}">
      <dgm:prSet/>
      <dgm:spPr/>
      <dgm:t>
        <a:bodyPr/>
        <a:lstStyle/>
        <a:p>
          <a:r>
            <a:rPr lang="en-GB" dirty="0"/>
            <a:t>How does my lack of ‘freedom’ affect the love I felt toward the one that I fear?  How did this affect how much faith I had in their integrity and truth? </a:t>
          </a:r>
          <a:endParaRPr lang="en-US" dirty="0"/>
        </a:p>
      </dgm:t>
    </dgm:pt>
    <dgm:pt modelId="{B976AE7D-082C-4365-9D01-EE54A039B166}" type="parTrans" cxnId="{A6F87BE8-4331-432B-8369-5343C3B34ED8}">
      <dgm:prSet/>
      <dgm:spPr/>
      <dgm:t>
        <a:bodyPr/>
        <a:lstStyle/>
        <a:p>
          <a:endParaRPr lang="en-US"/>
        </a:p>
      </dgm:t>
    </dgm:pt>
    <dgm:pt modelId="{B9257243-42C0-45EE-A35B-5C12F1233EAF}" type="sibTrans" cxnId="{A6F87BE8-4331-432B-8369-5343C3B34ED8}">
      <dgm:prSet/>
      <dgm:spPr/>
      <dgm:t>
        <a:bodyPr/>
        <a:lstStyle/>
        <a:p>
          <a:endParaRPr lang="en-US"/>
        </a:p>
      </dgm:t>
    </dgm:pt>
    <dgm:pt modelId="{BC17A746-F319-45E8-8D29-2D9143F948C6}">
      <dgm:prSet/>
      <dgm:spPr/>
      <dgm:t>
        <a:bodyPr/>
        <a:lstStyle/>
        <a:p>
          <a:r>
            <a:rPr lang="en-GB"/>
            <a:t>was my obedience to their commands due to my fear, expressed externally or internally?</a:t>
          </a:r>
          <a:endParaRPr lang="en-US"/>
        </a:p>
      </dgm:t>
    </dgm:pt>
    <dgm:pt modelId="{89A8307F-601C-4C6C-9D08-294544AB2CDF}" type="parTrans" cxnId="{CD676893-609F-4092-B81C-7D1BF330795B}">
      <dgm:prSet/>
      <dgm:spPr/>
      <dgm:t>
        <a:bodyPr/>
        <a:lstStyle/>
        <a:p>
          <a:endParaRPr lang="en-US"/>
        </a:p>
      </dgm:t>
    </dgm:pt>
    <dgm:pt modelId="{1994CAC1-51C2-4A89-B47E-32257959F0C5}" type="sibTrans" cxnId="{CD676893-609F-4092-B81C-7D1BF330795B}">
      <dgm:prSet/>
      <dgm:spPr/>
      <dgm:t>
        <a:bodyPr/>
        <a:lstStyle/>
        <a:p>
          <a:endParaRPr lang="en-US"/>
        </a:p>
      </dgm:t>
    </dgm:pt>
    <dgm:pt modelId="{27B21B87-7032-4EC3-A7D6-97C3B1D19FCF}">
      <dgm:prSet/>
      <dgm:spPr/>
      <dgm:t>
        <a:bodyPr/>
        <a:lstStyle/>
        <a:p>
          <a:r>
            <a:rPr lang="en-GB"/>
            <a:t>Did I how feel about them in my heart reveal itself in my actions? Did I love that person/s with my heart mind or soul or was my love a delusion to their eye due to my fear of them? </a:t>
          </a:r>
          <a:endParaRPr lang="en-US"/>
        </a:p>
      </dgm:t>
    </dgm:pt>
    <dgm:pt modelId="{CD9A4CF2-1E17-4EA7-A9E3-D229D1F6A917}" type="parTrans" cxnId="{7D6850EF-BACC-4A5E-A59F-9437EEBA5BE2}">
      <dgm:prSet/>
      <dgm:spPr/>
      <dgm:t>
        <a:bodyPr/>
        <a:lstStyle/>
        <a:p>
          <a:endParaRPr lang="en-US"/>
        </a:p>
      </dgm:t>
    </dgm:pt>
    <dgm:pt modelId="{737DBD8A-D683-45ED-B16D-7C379BAEA7CE}" type="sibTrans" cxnId="{7D6850EF-BACC-4A5E-A59F-9437EEBA5BE2}">
      <dgm:prSet/>
      <dgm:spPr/>
      <dgm:t>
        <a:bodyPr/>
        <a:lstStyle/>
        <a:p>
          <a:endParaRPr lang="en-US"/>
        </a:p>
      </dgm:t>
    </dgm:pt>
    <dgm:pt modelId="{055F660D-7C73-44B3-8831-A4C694370206}">
      <dgm:prSet/>
      <dgm:spPr/>
      <dgm:t>
        <a:bodyPr/>
        <a:lstStyle/>
        <a:p>
          <a:r>
            <a:rPr lang="en-GB"/>
            <a:t>Did I obey their commands because I genuinely believed that they were worthy of my love and obedience or did I feel bitter in my heart about my act of obedience?</a:t>
          </a:r>
          <a:endParaRPr lang="en-US"/>
        </a:p>
      </dgm:t>
    </dgm:pt>
    <dgm:pt modelId="{ED1135D7-C93C-4C6C-A92E-40955FF33C22}" type="parTrans" cxnId="{3AFCC8BC-028D-4496-AEEF-03A20044E79D}">
      <dgm:prSet/>
      <dgm:spPr/>
      <dgm:t>
        <a:bodyPr/>
        <a:lstStyle/>
        <a:p>
          <a:endParaRPr lang="en-US"/>
        </a:p>
      </dgm:t>
    </dgm:pt>
    <dgm:pt modelId="{71AF3094-65EC-4BA4-8FE4-4457DEDFEF7F}" type="sibTrans" cxnId="{3AFCC8BC-028D-4496-AEEF-03A20044E79D}">
      <dgm:prSet/>
      <dgm:spPr/>
      <dgm:t>
        <a:bodyPr/>
        <a:lstStyle/>
        <a:p>
          <a:endParaRPr lang="en-US"/>
        </a:p>
      </dgm:t>
    </dgm:pt>
    <dgm:pt modelId="{9FAEF8BE-C6F2-4837-BDD5-00A1BA0685EF}">
      <dgm:prSet/>
      <dgm:spPr/>
      <dgm:t>
        <a:bodyPr/>
        <a:lstStyle/>
        <a:p>
          <a:r>
            <a:rPr lang="en-GB"/>
            <a:t>Was my obedience to their wishes due to unconditional love for them? Or fear of punishment or was it due to fear of not being loved? </a:t>
          </a:r>
          <a:endParaRPr lang="en-US"/>
        </a:p>
      </dgm:t>
    </dgm:pt>
    <dgm:pt modelId="{022F786D-94F0-4161-8465-110C81D5B3CF}" type="parTrans" cxnId="{C0F85615-D2DE-4C20-88CB-1A8EBD3BBB57}">
      <dgm:prSet/>
      <dgm:spPr/>
      <dgm:t>
        <a:bodyPr/>
        <a:lstStyle/>
        <a:p>
          <a:endParaRPr lang="en-US"/>
        </a:p>
      </dgm:t>
    </dgm:pt>
    <dgm:pt modelId="{C3A799AD-2F52-4B14-AED6-06BC8BEE196E}" type="sibTrans" cxnId="{C0F85615-D2DE-4C20-88CB-1A8EBD3BBB57}">
      <dgm:prSet/>
      <dgm:spPr/>
      <dgm:t>
        <a:bodyPr/>
        <a:lstStyle/>
        <a:p>
          <a:endParaRPr lang="en-US"/>
        </a:p>
      </dgm:t>
    </dgm:pt>
    <dgm:pt modelId="{7157C050-1518-4FFE-A5C2-29CBFE2FFB9D}">
      <dgm:prSet/>
      <dgm:spPr/>
      <dgm:t>
        <a:bodyPr/>
        <a:lstStyle/>
        <a:p>
          <a:r>
            <a:rPr lang="en-GB"/>
            <a:t>How did me being afraid of them affect my ability to give and obey without expectation of return? How did this affect the truth and purity of our relationship and the level of trust we had for one another? </a:t>
          </a:r>
          <a:endParaRPr lang="en-US"/>
        </a:p>
      </dgm:t>
    </dgm:pt>
    <dgm:pt modelId="{5022B3B6-02B9-4C02-8B46-B4C9AEFD6D54}" type="parTrans" cxnId="{7CCA52B9-A78E-45A2-870C-B14141F9E096}">
      <dgm:prSet/>
      <dgm:spPr/>
      <dgm:t>
        <a:bodyPr/>
        <a:lstStyle/>
        <a:p>
          <a:endParaRPr lang="en-US"/>
        </a:p>
      </dgm:t>
    </dgm:pt>
    <dgm:pt modelId="{4381FB40-C892-49ED-AE7B-FDDE151A703D}" type="sibTrans" cxnId="{7CCA52B9-A78E-45A2-870C-B14141F9E096}">
      <dgm:prSet/>
      <dgm:spPr/>
      <dgm:t>
        <a:bodyPr/>
        <a:lstStyle/>
        <a:p>
          <a:endParaRPr lang="en-US"/>
        </a:p>
      </dgm:t>
    </dgm:pt>
    <dgm:pt modelId="{E8EABBA5-E2BE-46EB-9352-53599FAD2324}">
      <dgm:prSet/>
      <dgm:spPr/>
      <dgm:t>
        <a:bodyPr/>
        <a:lstStyle/>
        <a:p>
          <a:r>
            <a:rPr lang="en-GB"/>
            <a:t>How did my fear of punishment affect my obedience? </a:t>
          </a:r>
          <a:endParaRPr lang="en-US"/>
        </a:p>
      </dgm:t>
    </dgm:pt>
    <dgm:pt modelId="{E9B83842-36D6-43A9-8256-E8AB554EB030}" type="parTrans" cxnId="{79EBD8A0-E121-4E2E-863E-6A03A75962A9}">
      <dgm:prSet/>
      <dgm:spPr/>
      <dgm:t>
        <a:bodyPr/>
        <a:lstStyle/>
        <a:p>
          <a:endParaRPr lang="en-US"/>
        </a:p>
      </dgm:t>
    </dgm:pt>
    <dgm:pt modelId="{09F95042-F524-46C1-BFCD-3DDE151004ED}" type="sibTrans" cxnId="{79EBD8A0-E121-4E2E-863E-6A03A75962A9}">
      <dgm:prSet/>
      <dgm:spPr/>
      <dgm:t>
        <a:bodyPr/>
        <a:lstStyle/>
        <a:p>
          <a:endParaRPr lang="en-US"/>
        </a:p>
      </dgm:t>
    </dgm:pt>
    <dgm:pt modelId="{77823F59-9EED-413A-9E71-6288F324D138}">
      <dgm:prSet/>
      <dgm:spPr/>
      <dgm:t>
        <a:bodyPr/>
        <a:lstStyle/>
        <a:p>
          <a:r>
            <a:rPr lang="en-GB"/>
            <a:t>How did my fear of not being loved affect my obedience? </a:t>
          </a:r>
          <a:endParaRPr lang="en-US"/>
        </a:p>
      </dgm:t>
    </dgm:pt>
    <dgm:pt modelId="{8F0DA792-6320-46E6-BE4E-AB87FA0112E2}" type="parTrans" cxnId="{92DC93E3-7699-4737-A522-8F9D5A34A543}">
      <dgm:prSet/>
      <dgm:spPr/>
      <dgm:t>
        <a:bodyPr/>
        <a:lstStyle/>
        <a:p>
          <a:endParaRPr lang="en-US"/>
        </a:p>
      </dgm:t>
    </dgm:pt>
    <dgm:pt modelId="{3968B576-60DD-4861-A8CE-F68F6435EAF4}" type="sibTrans" cxnId="{92DC93E3-7699-4737-A522-8F9D5A34A543}">
      <dgm:prSet/>
      <dgm:spPr/>
      <dgm:t>
        <a:bodyPr/>
        <a:lstStyle/>
        <a:p>
          <a:endParaRPr lang="en-US"/>
        </a:p>
      </dgm:t>
    </dgm:pt>
    <dgm:pt modelId="{7C3C8D58-0F9A-45C2-A48C-FE7917B79574}">
      <dgm:prSet/>
      <dgm:spPr/>
      <dgm:t>
        <a:bodyPr/>
        <a:lstStyle/>
        <a:p>
          <a:r>
            <a:rPr lang="en-GB"/>
            <a:t>How did my obedience affect my fear of them? </a:t>
          </a:r>
          <a:endParaRPr lang="en-US"/>
        </a:p>
      </dgm:t>
    </dgm:pt>
    <dgm:pt modelId="{4D37EADA-AF10-445C-9891-671B1BADF65E}" type="parTrans" cxnId="{E23F7DC6-0D7A-4526-B299-31B4DADB077A}">
      <dgm:prSet/>
      <dgm:spPr/>
      <dgm:t>
        <a:bodyPr/>
        <a:lstStyle/>
        <a:p>
          <a:endParaRPr lang="en-US"/>
        </a:p>
      </dgm:t>
    </dgm:pt>
    <dgm:pt modelId="{87A112BF-F91A-4F23-A52A-444E94A238D2}" type="sibTrans" cxnId="{E23F7DC6-0D7A-4526-B299-31B4DADB077A}">
      <dgm:prSet/>
      <dgm:spPr/>
      <dgm:t>
        <a:bodyPr/>
        <a:lstStyle/>
        <a:p>
          <a:endParaRPr lang="en-US"/>
        </a:p>
      </dgm:t>
    </dgm:pt>
    <dgm:pt modelId="{713B5546-ABC7-469A-9A79-BFEB5696A060}">
      <dgm:prSet/>
      <dgm:spPr/>
      <dgm:t>
        <a:bodyPr/>
        <a:lstStyle/>
        <a:p>
          <a:r>
            <a:rPr lang="en-GB"/>
            <a:t>How did my obedience affect my love of them? </a:t>
          </a:r>
          <a:endParaRPr lang="en-US"/>
        </a:p>
      </dgm:t>
    </dgm:pt>
    <dgm:pt modelId="{A29340B5-83A6-4E0F-A870-E7F0C528D51E}" type="parTrans" cxnId="{BC317711-4D7A-4F73-8BF2-2C11F08C984C}">
      <dgm:prSet/>
      <dgm:spPr/>
      <dgm:t>
        <a:bodyPr/>
        <a:lstStyle/>
        <a:p>
          <a:endParaRPr lang="en-US"/>
        </a:p>
      </dgm:t>
    </dgm:pt>
    <dgm:pt modelId="{8AF941E0-3A91-4AC8-8880-48FBD8646018}" type="sibTrans" cxnId="{BC317711-4D7A-4F73-8BF2-2C11F08C984C}">
      <dgm:prSet/>
      <dgm:spPr/>
      <dgm:t>
        <a:bodyPr/>
        <a:lstStyle/>
        <a:p>
          <a:endParaRPr lang="en-US"/>
        </a:p>
      </dgm:t>
    </dgm:pt>
    <dgm:pt modelId="{F0A5AB93-7B53-3548-900C-FE170A641D81}" type="pres">
      <dgm:prSet presAssocID="{76D3FBF2-BDE7-4F2D-9219-02B866D4845F}" presName="linear" presStyleCnt="0">
        <dgm:presLayoutVars>
          <dgm:animLvl val="lvl"/>
          <dgm:resizeHandles val="exact"/>
        </dgm:presLayoutVars>
      </dgm:prSet>
      <dgm:spPr/>
    </dgm:pt>
    <dgm:pt modelId="{2A3F8F8C-77FD-964B-B29C-E0C7839B407E}" type="pres">
      <dgm:prSet presAssocID="{C6B09D77-6FCD-4EF7-839E-479B1B0A9855}" presName="parentText" presStyleLbl="node1" presStyleIdx="0" presStyleCnt="10">
        <dgm:presLayoutVars>
          <dgm:chMax val="0"/>
          <dgm:bulletEnabled val="1"/>
        </dgm:presLayoutVars>
      </dgm:prSet>
      <dgm:spPr/>
    </dgm:pt>
    <dgm:pt modelId="{615BB2A8-50F8-B441-A361-3AB0673FCAA9}" type="pres">
      <dgm:prSet presAssocID="{B9257243-42C0-45EE-A35B-5C12F1233EAF}" presName="spacer" presStyleCnt="0"/>
      <dgm:spPr/>
    </dgm:pt>
    <dgm:pt modelId="{93DC0397-1B03-004B-9611-C957C6459FE0}" type="pres">
      <dgm:prSet presAssocID="{BC17A746-F319-45E8-8D29-2D9143F948C6}" presName="parentText" presStyleLbl="node1" presStyleIdx="1" presStyleCnt="10">
        <dgm:presLayoutVars>
          <dgm:chMax val="0"/>
          <dgm:bulletEnabled val="1"/>
        </dgm:presLayoutVars>
      </dgm:prSet>
      <dgm:spPr/>
    </dgm:pt>
    <dgm:pt modelId="{B28EEE29-16E0-DA4A-95A3-0528F24F05D9}" type="pres">
      <dgm:prSet presAssocID="{1994CAC1-51C2-4A89-B47E-32257959F0C5}" presName="spacer" presStyleCnt="0"/>
      <dgm:spPr/>
    </dgm:pt>
    <dgm:pt modelId="{9AB62FA4-3AA2-2E43-A7DC-C1DF6E078E6D}" type="pres">
      <dgm:prSet presAssocID="{27B21B87-7032-4EC3-A7D6-97C3B1D19FCF}" presName="parentText" presStyleLbl="node1" presStyleIdx="2" presStyleCnt="10">
        <dgm:presLayoutVars>
          <dgm:chMax val="0"/>
          <dgm:bulletEnabled val="1"/>
        </dgm:presLayoutVars>
      </dgm:prSet>
      <dgm:spPr/>
    </dgm:pt>
    <dgm:pt modelId="{B17770C3-FE58-F945-A3D2-64FEA08DB9C9}" type="pres">
      <dgm:prSet presAssocID="{737DBD8A-D683-45ED-B16D-7C379BAEA7CE}" presName="spacer" presStyleCnt="0"/>
      <dgm:spPr/>
    </dgm:pt>
    <dgm:pt modelId="{E545B5F7-6164-8444-8B82-A63B78C64E51}" type="pres">
      <dgm:prSet presAssocID="{055F660D-7C73-44B3-8831-A4C694370206}" presName="parentText" presStyleLbl="node1" presStyleIdx="3" presStyleCnt="10">
        <dgm:presLayoutVars>
          <dgm:chMax val="0"/>
          <dgm:bulletEnabled val="1"/>
        </dgm:presLayoutVars>
      </dgm:prSet>
      <dgm:spPr/>
    </dgm:pt>
    <dgm:pt modelId="{770F5373-6F66-0140-B39E-8AB1D04E3D21}" type="pres">
      <dgm:prSet presAssocID="{71AF3094-65EC-4BA4-8FE4-4457DEDFEF7F}" presName="spacer" presStyleCnt="0"/>
      <dgm:spPr/>
    </dgm:pt>
    <dgm:pt modelId="{49A41F1B-BB1D-5F49-A555-5985234E5DE1}" type="pres">
      <dgm:prSet presAssocID="{9FAEF8BE-C6F2-4837-BDD5-00A1BA0685EF}" presName="parentText" presStyleLbl="node1" presStyleIdx="4" presStyleCnt="10">
        <dgm:presLayoutVars>
          <dgm:chMax val="0"/>
          <dgm:bulletEnabled val="1"/>
        </dgm:presLayoutVars>
      </dgm:prSet>
      <dgm:spPr/>
    </dgm:pt>
    <dgm:pt modelId="{ED7EE9AB-D5B9-8640-B242-81BA21ED0FC2}" type="pres">
      <dgm:prSet presAssocID="{C3A799AD-2F52-4B14-AED6-06BC8BEE196E}" presName="spacer" presStyleCnt="0"/>
      <dgm:spPr/>
    </dgm:pt>
    <dgm:pt modelId="{B75F01E9-5868-CF43-A463-C3D997526741}" type="pres">
      <dgm:prSet presAssocID="{7157C050-1518-4FFE-A5C2-29CBFE2FFB9D}" presName="parentText" presStyleLbl="node1" presStyleIdx="5" presStyleCnt="10">
        <dgm:presLayoutVars>
          <dgm:chMax val="0"/>
          <dgm:bulletEnabled val="1"/>
        </dgm:presLayoutVars>
      </dgm:prSet>
      <dgm:spPr/>
    </dgm:pt>
    <dgm:pt modelId="{BBD1D4D8-ED62-2F41-B70A-AD2A951A5814}" type="pres">
      <dgm:prSet presAssocID="{4381FB40-C892-49ED-AE7B-FDDE151A703D}" presName="spacer" presStyleCnt="0"/>
      <dgm:spPr/>
    </dgm:pt>
    <dgm:pt modelId="{9460298E-1F9B-A34A-B3B7-DD78BD37A4EE}" type="pres">
      <dgm:prSet presAssocID="{E8EABBA5-E2BE-46EB-9352-53599FAD2324}" presName="parentText" presStyleLbl="node1" presStyleIdx="6" presStyleCnt="10">
        <dgm:presLayoutVars>
          <dgm:chMax val="0"/>
          <dgm:bulletEnabled val="1"/>
        </dgm:presLayoutVars>
      </dgm:prSet>
      <dgm:spPr/>
    </dgm:pt>
    <dgm:pt modelId="{DDD8BB2B-10AB-6E4A-97BE-734F7CC746B2}" type="pres">
      <dgm:prSet presAssocID="{09F95042-F524-46C1-BFCD-3DDE151004ED}" presName="spacer" presStyleCnt="0"/>
      <dgm:spPr/>
    </dgm:pt>
    <dgm:pt modelId="{4CEE7766-A6D8-0C40-B1BA-352B50397844}" type="pres">
      <dgm:prSet presAssocID="{77823F59-9EED-413A-9E71-6288F324D138}" presName="parentText" presStyleLbl="node1" presStyleIdx="7" presStyleCnt="10">
        <dgm:presLayoutVars>
          <dgm:chMax val="0"/>
          <dgm:bulletEnabled val="1"/>
        </dgm:presLayoutVars>
      </dgm:prSet>
      <dgm:spPr/>
    </dgm:pt>
    <dgm:pt modelId="{FB63DFF8-D8F4-2C42-802E-978174BCDD18}" type="pres">
      <dgm:prSet presAssocID="{3968B576-60DD-4861-A8CE-F68F6435EAF4}" presName="spacer" presStyleCnt="0"/>
      <dgm:spPr/>
    </dgm:pt>
    <dgm:pt modelId="{A24599FB-FB81-F046-B47B-CB3A43B47669}" type="pres">
      <dgm:prSet presAssocID="{7C3C8D58-0F9A-45C2-A48C-FE7917B79574}" presName="parentText" presStyleLbl="node1" presStyleIdx="8" presStyleCnt="10">
        <dgm:presLayoutVars>
          <dgm:chMax val="0"/>
          <dgm:bulletEnabled val="1"/>
        </dgm:presLayoutVars>
      </dgm:prSet>
      <dgm:spPr/>
    </dgm:pt>
    <dgm:pt modelId="{A86FC48F-0120-1F4B-ABF4-E99E0D5CD477}" type="pres">
      <dgm:prSet presAssocID="{87A112BF-F91A-4F23-A52A-444E94A238D2}" presName="spacer" presStyleCnt="0"/>
      <dgm:spPr/>
    </dgm:pt>
    <dgm:pt modelId="{241B6950-170D-784A-ACEC-1519FA36E34D}" type="pres">
      <dgm:prSet presAssocID="{713B5546-ABC7-469A-9A79-BFEB5696A060}" presName="parentText" presStyleLbl="node1" presStyleIdx="9" presStyleCnt="10">
        <dgm:presLayoutVars>
          <dgm:chMax val="0"/>
          <dgm:bulletEnabled val="1"/>
        </dgm:presLayoutVars>
      </dgm:prSet>
      <dgm:spPr/>
    </dgm:pt>
  </dgm:ptLst>
  <dgm:cxnLst>
    <dgm:cxn modelId="{3F7D330A-5BC1-284C-B835-6FCC11EBBE8F}" type="presOf" srcId="{7C3C8D58-0F9A-45C2-A48C-FE7917B79574}" destId="{A24599FB-FB81-F046-B47B-CB3A43B47669}" srcOrd="0" destOrd="0" presId="urn:microsoft.com/office/officeart/2005/8/layout/vList2"/>
    <dgm:cxn modelId="{BC317711-4D7A-4F73-8BF2-2C11F08C984C}" srcId="{76D3FBF2-BDE7-4F2D-9219-02B866D4845F}" destId="{713B5546-ABC7-469A-9A79-BFEB5696A060}" srcOrd="9" destOrd="0" parTransId="{A29340B5-83A6-4E0F-A870-E7F0C528D51E}" sibTransId="{8AF941E0-3A91-4AC8-8880-48FBD8646018}"/>
    <dgm:cxn modelId="{C0F85615-D2DE-4C20-88CB-1A8EBD3BBB57}" srcId="{76D3FBF2-BDE7-4F2D-9219-02B866D4845F}" destId="{9FAEF8BE-C6F2-4837-BDD5-00A1BA0685EF}" srcOrd="4" destOrd="0" parTransId="{022F786D-94F0-4161-8465-110C81D5B3CF}" sibTransId="{C3A799AD-2F52-4B14-AED6-06BC8BEE196E}"/>
    <dgm:cxn modelId="{56E27B20-FDE3-9645-AFA0-01D4D4CDC9C3}" type="presOf" srcId="{76D3FBF2-BDE7-4F2D-9219-02B866D4845F}" destId="{F0A5AB93-7B53-3548-900C-FE170A641D81}" srcOrd="0" destOrd="0" presId="urn:microsoft.com/office/officeart/2005/8/layout/vList2"/>
    <dgm:cxn modelId="{B0355F24-4BD0-6446-B829-9C421CD26E1D}" type="presOf" srcId="{9FAEF8BE-C6F2-4837-BDD5-00A1BA0685EF}" destId="{49A41F1B-BB1D-5F49-A555-5985234E5DE1}" srcOrd="0" destOrd="0" presId="urn:microsoft.com/office/officeart/2005/8/layout/vList2"/>
    <dgm:cxn modelId="{07B6F72A-E774-5A4C-834B-24A3C6D6FD44}" type="presOf" srcId="{E8EABBA5-E2BE-46EB-9352-53599FAD2324}" destId="{9460298E-1F9B-A34A-B3B7-DD78BD37A4EE}" srcOrd="0" destOrd="0" presId="urn:microsoft.com/office/officeart/2005/8/layout/vList2"/>
    <dgm:cxn modelId="{88AA1F2E-9B83-F044-8D61-6927990F1927}" type="presOf" srcId="{713B5546-ABC7-469A-9A79-BFEB5696A060}" destId="{241B6950-170D-784A-ACEC-1519FA36E34D}" srcOrd="0" destOrd="0" presId="urn:microsoft.com/office/officeart/2005/8/layout/vList2"/>
    <dgm:cxn modelId="{21EAD039-90D2-B64F-A639-CBFF9B53ED82}" type="presOf" srcId="{BC17A746-F319-45E8-8D29-2D9143F948C6}" destId="{93DC0397-1B03-004B-9611-C957C6459FE0}" srcOrd="0" destOrd="0" presId="urn:microsoft.com/office/officeart/2005/8/layout/vList2"/>
    <dgm:cxn modelId="{E570C366-5974-9E4C-A1BF-30211654FFA5}" type="presOf" srcId="{C6B09D77-6FCD-4EF7-839E-479B1B0A9855}" destId="{2A3F8F8C-77FD-964B-B29C-E0C7839B407E}" srcOrd="0" destOrd="0" presId="urn:microsoft.com/office/officeart/2005/8/layout/vList2"/>
    <dgm:cxn modelId="{CD676893-609F-4092-B81C-7D1BF330795B}" srcId="{76D3FBF2-BDE7-4F2D-9219-02B866D4845F}" destId="{BC17A746-F319-45E8-8D29-2D9143F948C6}" srcOrd="1" destOrd="0" parTransId="{89A8307F-601C-4C6C-9D08-294544AB2CDF}" sibTransId="{1994CAC1-51C2-4A89-B47E-32257959F0C5}"/>
    <dgm:cxn modelId="{79EBD8A0-E121-4E2E-863E-6A03A75962A9}" srcId="{76D3FBF2-BDE7-4F2D-9219-02B866D4845F}" destId="{E8EABBA5-E2BE-46EB-9352-53599FAD2324}" srcOrd="6" destOrd="0" parTransId="{E9B83842-36D6-43A9-8256-E8AB554EB030}" sibTransId="{09F95042-F524-46C1-BFCD-3DDE151004ED}"/>
    <dgm:cxn modelId="{7CCA52B9-A78E-45A2-870C-B14141F9E096}" srcId="{76D3FBF2-BDE7-4F2D-9219-02B866D4845F}" destId="{7157C050-1518-4FFE-A5C2-29CBFE2FFB9D}" srcOrd="5" destOrd="0" parTransId="{5022B3B6-02B9-4C02-8B46-B4C9AEFD6D54}" sibTransId="{4381FB40-C892-49ED-AE7B-FDDE151A703D}"/>
    <dgm:cxn modelId="{3AFCC8BC-028D-4496-AEEF-03A20044E79D}" srcId="{76D3FBF2-BDE7-4F2D-9219-02B866D4845F}" destId="{055F660D-7C73-44B3-8831-A4C694370206}" srcOrd="3" destOrd="0" parTransId="{ED1135D7-C93C-4C6C-A92E-40955FF33C22}" sibTransId="{71AF3094-65EC-4BA4-8FE4-4457DEDFEF7F}"/>
    <dgm:cxn modelId="{E23F7DC6-0D7A-4526-B299-31B4DADB077A}" srcId="{76D3FBF2-BDE7-4F2D-9219-02B866D4845F}" destId="{7C3C8D58-0F9A-45C2-A48C-FE7917B79574}" srcOrd="8" destOrd="0" parTransId="{4D37EADA-AF10-445C-9891-671B1BADF65E}" sibTransId="{87A112BF-F91A-4F23-A52A-444E94A238D2}"/>
    <dgm:cxn modelId="{924322CC-3E06-C44D-AF2D-EAE5A06E32B8}" type="presOf" srcId="{27B21B87-7032-4EC3-A7D6-97C3B1D19FCF}" destId="{9AB62FA4-3AA2-2E43-A7DC-C1DF6E078E6D}" srcOrd="0" destOrd="0" presId="urn:microsoft.com/office/officeart/2005/8/layout/vList2"/>
    <dgm:cxn modelId="{92DC93E3-7699-4737-A522-8F9D5A34A543}" srcId="{76D3FBF2-BDE7-4F2D-9219-02B866D4845F}" destId="{77823F59-9EED-413A-9E71-6288F324D138}" srcOrd="7" destOrd="0" parTransId="{8F0DA792-6320-46E6-BE4E-AB87FA0112E2}" sibTransId="{3968B576-60DD-4861-A8CE-F68F6435EAF4}"/>
    <dgm:cxn modelId="{A6F87BE8-4331-432B-8369-5343C3B34ED8}" srcId="{76D3FBF2-BDE7-4F2D-9219-02B866D4845F}" destId="{C6B09D77-6FCD-4EF7-839E-479B1B0A9855}" srcOrd="0" destOrd="0" parTransId="{B976AE7D-082C-4365-9D01-EE54A039B166}" sibTransId="{B9257243-42C0-45EE-A35B-5C12F1233EAF}"/>
    <dgm:cxn modelId="{B4F28BEC-3E23-E64A-8B2F-7601CDD5DFE9}" type="presOf" srcId="{7157C050-1518-4FFE-A5C2-29CBFE2FFB9D}" destId="{B75F01E9-5868-CF43-A463-C3D997526741}" srcOrd="0" destOrd="0" presId="urn:microsoft.com/office/officeart/2005/8/layout/vList2"/>
    <dgm:cxn modelId="{61E889EE-90E8-2343-9608-8B7A22B0D50F}" type="presOf" srcId="{055F660D-7C73-44B3-8831-A4C694370206}" destId="{E545B5F7-6164-8444-8B82-A63B78C64E51}" srcOrd="0" destOrd="0" presId="urn:microsoft.com/office/officeart/2005/8/layout/vList2"/>
    <dgm:cxn modelId="{7D6850EF-BACC-4A5E-A59F-9437EEBA5BE2}" srcId="{76D3FBF2-BDE7-4F2D-9219-02B866D4845F}" destId="{27B21B87-7032-4EC3-A7D6-97C3B1D19FCF}" srcOrd="2" destOrd="0" parTransId="{CD9A4CF2-1E17-4EA7-A9E3-D229D1F6A917}" sibTransId="{737DBD8A-D683-45ED-B16D-7C379BAEA7CE}"/>
    <dgm:cxn modelId="{45616CEF-A4A7-D449-9240-C10AEA0A0616}" type="presOf" srcId="{77823F59-9EED-413A-9E71-6288F324D138}" destId="{4CEE7766-A6D8-0C40-B1BA-352B50397844}" srcOrd="0" destOrd="0" presId="urn:microsoft.com/office/officeart/2005/8/layout/vList2"/>
    <dgm:cxn modelId="{E5A1C1B4-34B7-5A4C-A743-2F56DBC9A87A}" type="presParOf" srcId="{F0A5AB93-7B53-3548-900C-FE170A641D81}" destId="{2A3F8F8C-77FD-964B-B29C-E0C7839B407E}" srcOrd="0" destOrd="0" presId="urn:microsoft.com/office/officeart/2005/8/layout/vList2"/>
    <dgm:cxn modelId="{D282399A-1A33-4745-9A83-5E9B41F3F8D9}" type="presParOf" srcId="{F0A5AB93-7B53-3548-900C-FE170A641D81}" destId="{615BB2A8-50F8-B441-A361-3AB0673FCAA9}" srcOrd="1" destOrd="0" presId="urn:microsoft.com/office/officeart/2005/8/layout/vList2"/>
    <dgm:cxn modelId="{EFB36672-846C-9042-A28C-C52895820C6E}" type="presParOf" srcId="{F0A5AB93-7B53-3548-900C-FE170A641D81}" destId="{93DC0397-1B03-004B-9611-C957C6459FE0}" srcOrd="2" destOrd="0" presId="urn:microsoft.com/office/officeart/2005/8/layout/vList2"/>
    <dgm:cxn modelId="{4C2A5B02-B47C-9647-AFD9-0AC2283E1757}" type="presParOf" srcId="{F0A5AB93-7B53-3548-900C-FE170A641D81}" destId="{B28EEE29-16E0-DA4A-95A3-0528F24F05D9}" srcOrd="3" destOrd="0" presId="urn:microsoft.com/office/officeart/2005/8/layout/vList2"/>
    <dgm:cxn modelId="{A293DDD2-968E-EE42-9827-8E61E58702F6}" type="presParOf" srcId="{F0A5AB93-7B53-3548-900C-FE170A641D81}" destId="{9AB62FA4-3AA2-2E43-A7DC-C1DF6E078E6D}" srcOrd="4" destOrd="0" presId="urn:microsoft.com/office/officeart/2005/8/layout/vList2"/>
    <dgm:cxn modelId="{54A59EAA-1ED1-A846-966E-CED220674E84}" type="presParOf" srcId="{F0A5AB93-7B53-3548-900C-FE170A641D81}" destId="{B17770C3-FE58-F945-A3D2-64FEA08DB9C9}" srcOrd="5" destOrd="0" presId="urn:microsoft.com/office/officeart/2005/8/layout/vList2"/>
    <dgm:cxn modelId="{9E2A3F49-B6A7-9144-BA63-DC24AD5FB709}" type="presParOf" srcId="{F0A5AB93-7B53-3548-900C-FE170A641D81}" destId="{E545B5F7-6164-8444-8B82-A63B78C64E51}" srcOrd="6" destOrd="0" presId="urn:microsoft.com/office/officeart/2005/8/layout/vList2"/>
    <dgm:cxn modelId="{F41A0220-8898-6348-BEE7-23DF956F5DCD}" type="presParOf" srcId="{F0A5AB93-7B53-3548-900C-FE170A641D81}" destId="{770F5373-6F66-0140-B39E-8AB1D04E3D21}" srcOrd="7" destOrd="0" presId="urn:microsoft.com/office/officeart/2005/8/layout/vList2"/>
    <dgm:cxn modelId="{9514F153-3249-734A-98EA-BBEC661E42C4}" type="presParOf" srcId="{F0A5AB93-7B53-3548-900C-FE170A641D81}" destId="{49A41F1B-BB1D-5F49-A555-5985234E5DE1}" srcOrd="8" destOrd="0" presId="urn:microsoft.com/office/officeart/2005/8/layout/vList2"/>
    <dgm:cxn modelId="{833B4B93-BA3B-2C4A-8F95-1E538A81441B}" type="presParOf" srcId="{F0A5AB93-7B53-3548-900C-FE170A641D81}" destId="{ED7EE9AB-D5B9-8640-B242-81BA21ED0FC2}" srcOrd="9" destOrd="0" presId="urn:microsoft.com/office/officeart/2005/8/layout/vList2"/>
    <dgm:cxn modelId="{D2D149E7-92EB-0B40-BE16-85FDEC38F0B1}" type="presParOf" srcId="{F0A5AB93-7B53-3548-900C-FE170A641D81}" destId="{B75F01E9-5868-CF43-A463-C3D997526741}" srcOrd="10" destOrd="0" presId="urn:microsoft.com/office/officeart/2005/8/layout/vList2"/>
    <dgm:cxn modelId="{A6A3A531-A7E1-0E42-853A-38FF488DE2C9}" type="presParOf" srcId="{F0A5AB93-7B53-3548-900C-FE170A641D81}" destId="{BBD1D4D8-ED62-2F41-B70A-AD2A951A5814}" srcOrd="11" destOrd="0" presId="urn:microsoft.com/office/officeart/2005/8/layout/vList2"/>
    <dgm:cxn modelId="{95A5A74C-6A3B-B048-AF05-FBAC8B934AB3}" type="presParOf" srcId="{F0A5AB93-7B53-3548-900C-FE170A641D81}" destId="{9460298E-1F9B-A34A-B3B7-DD78BD37A4EE}" srcOrd="12" destOrd="0" presId="urn:microsoft.com/office/officeart/2005/8/layout/vList2"/>
    <dgm:cxn modelId="{F1B9234F-86B6-FB42-9447-D45D9745EFE1}" type="presParOf" srcId="{F0A5AB93-7B53-3548-900C-FE170A641D81}" destId="{DDD8BB2B-10AB-6E4A-97BE-734F7CC746B2}" srcOrd="13" destOrd="0" presId="urn:microsoft.com/office/officeart/2005/8/layout/vList2"/>
    <dgm:cxn modelId="{F2F92617-E4D3-7E4B-993A-DA3DEAF4AD74}" type="presParOf" srcId="{F0A5AB93-7B53-3548-900C-FE170A641D81}" destId="{4CEE7766-A6D8-0C40-B1BA-352B50397844}" srcOrd="14" destOrd="0" presId="urn:microsoft.com/office/officeart/2005/8/layout/vList2"/>
    <dgm:cxn modelId="{10EF417A-F205-3940-AE17-A4A857274BB4}" type="presParOf" srcId="{F0A5AB93-7B53-3548-900C-FE170A641D81}" destId="{FB63DFF8-D8F4-2C42-802E-978174BCDD18}" srcOrd="15" destOrd="0" presId="urn:microsoft.com/office/officeart/2005/8/layout/vList2"/>
    <dgm:cxn modelId="{D34DEBD0-AB66-F14C-9412-07F63BB50F61}" type="presParOf" srcId="{F0A5AB93-7B53-3548-900C-FE170A641D81}" destId="{A24599FB-FB81-F046-B47B-CB3A43B47669}" srcOrd="16" destOrd="0" presId="urn:microsoft.com/office/officeart/2005/8/layout/vList2"/>
    <dgm:cxn modelId="{DF7FF548-2368-A246-9969-3449ECA4C546}" type="presParOf" srcId="{F0A5AB93-7B53-3548-900C-FE170A641D81}" destId="{A86FC48F-0120-1F4B-ABF4-E99E0D5CD477}" srcOrd="17" destOrd="0" presId="urn:microsoft.com/office/officeart/2005/8/layout/vList2"/>
    <dgm:cxn modelId="{31CEE690-D7CF-3044-80E9-DA5FAB99B809}" type="presParOf" srcId="{F0A5AB93-7B53-3548-900C-FE170A641D81}" destId="{241B6950-170D-784A-ACEC-1519FA36E34D}"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DB5110-6D04-4B86-8637-6B5725AE4E1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B066675-E700-4DE5-AFA2-18E4CA21A8F2}">
      <dgm:prSet/>
      <dgm:spPr/>
      <dgm:t>
        <a:bodyPr/>
        <a:lstStyle/>
        <a:p>
          <a:r>
            <a:rPr lang="en-GB"/>
            <a:t>Which side of myself do I fear more:</a:t>
          </a:r>
          <a:endParaRPr lang="en-US"/>
        </a:p>
      </dgm:t>
    </dgm:pt>
    <dgm:pt modelId="{5EFD96FF-8569-4E91-872E-0CCFBEFB941E}" type="parTrans" cxnId="{4C289043-BDE5-442C-9F78-394669A8A15B}">
      <dgm:prSet/>
      <dgm:spPr/>
      <dgm:t>
        <a:bodyPr/>
        <a:lstStyle/>
        <a:p>
          <a:endParaRPr lang="en-US"/>
        </a:p>
      </dgm:t>
    </dgm:pt>
    <dgm:pt modelId="{F59B0E05-1C17-4ABC-B342-62CFF804EB4E}" type="sibTrans" cxnId="{4C289043-BDE5-442C-9F78-394669A8A15B}">
      <dgm:prSet/>
      <dgm:spPr/>
      <dgm:t>
        <a:bodyPr/>
        <a:lstStyle/>
        <a:p>
          <a:endParaRPr lang="en-US"/>
        </a:p>
      </dgm:t>
    </dgm:pt>
    <dgm:pt modelId="{BBE7457C-81C7-4558-B24A-2F96712F933A}">
      <dgm:prSet/>
      <dgm:spPr/>
      <dgm:t>
        <a:bodyPr/>
        <a:lstStyle/>
        <a:p>
          <a:r>
            <a:rPr lang="en-GB"/>
            <a:t>The beginning or the end? </a:t>
          </a:r>
          <a:endParaRPr lang="en-US"/>
        </a:p>
      </dgm:t>
    </dgm:pt>
    <dgm:pt modelId="{DDCB9938-0B88-4BD1-8AA4-E1DE697D844C}" type="parTrans" cxnId="{D6A024CC-5BDD-4AFB-AF8E-D89F1FD44156}">
      <dgm:prSet/>
      <dgm:spPr/>
      <dgm:t>
        <a:bodyPr/>
        <a:lstStyle/>
        <a:p>
          <a:endParaRPr lang="en-US"/>
        </a:p>
      </dgm:t>
    </dgm:pt>
    <dgm:pt modelId="{E970F14B-7098-404F-819D-16BAB1730C12}" type="sibTrans" cxnId="{D6A024CC-5BDD-4AFB-AF8E-D89F1FD44156}">
      <dgm:prSet/>
      <dgm:spPr/>
      <dgm:t>
        <a:bodyPr/>
        <a:lstStyle/>
        <a:p>
          <a:endParaRPr lang="en-US"/>
        </a:p>
      </dgm:t>
    </dgm:pt>
    <dgm:pt modelId="{4D117B66-A7AC-4E25-9FCA-DAC9FF530EA2}">
      <dgm:prSet/>
      <dgm:spPr/>
      <dgm:t>
        <a:bodyPr/>
        <a:lstStyle/>
        <a:p>
          <a:r>
            <a:rPr lang="en-GB"/>
            <a:t>Can I find courage to face that which I fear more? </a:t>
          </a:r>
          <a:endParaRPr lang="en-US"/>
        </a:p>
      </dgm:t>
    </dgm:pt>
    <dgm:pt modelId="{097D55DE-082D-4F4B-8C39-ED408FA9D83A}" type="parTrans" cxnId="{FCEF8DBB-CEC0-42CA-B13C-58AB46308E87}">
      <dgm:prSet/>
      <dgm:spPr/>
      <dgm:t>
        <a:bodyPr/>
        <a:lstStyle/>
        <a:p>
          <a:endParaRPr lang="en-US"/>
        </a:p>
      </dgm:t>
    </dgm:pt>
    <dgm:pt modelId="{276CCB8B-C190-4331-A85B-09D2F2E15997}" type="sibTrans" cxnId="{FCEF8DBB-CEC0-42CA-B13C-58AB46308E87}">
      <dgm:prSet/>
      <dgm:spPr/>
      <dgm:t>
        <a:bodyPr/>
        <a:lstStyle/>
        <a:p>
          <a:endParaRPr lang="en-US"/>
        </a:p>
      </dgm:t>
    </dgm:pt>
    <dgm:pt modelId="{536756DE-0E65-43C8-8068-D05BA23F7231}">
      <dgm:prSet/>
      <dgm:spPr/>
      <dgm:t>
        <a:bodyPr/>
        <a:lstStyle/>
        <a:p>
          <a:r>
            <a:rPr lang="en-GB"/>
            <a:t>Can I find the courage to gain wisdom from this side of me and transform it into Surrender and inner Peace?</a:t>
          </a:r>
          <a:endParaRPr lang="en-US"/>
        </a:p>
      </dgm:t>
    </dgm:pt>
    <dgm:pt modelId="{32F5ED4A-81A3-4070-AB57-5E2D2B484955}" type="parTrans" cxnId="{B329CFA5-5E92-4E49-8539-537241B5BF42}">
      <dgm:prSet/>
      <dgm:spPr/>
      <dgm:t>
        <a:bodyPr/>
        <a:lstStyle/>
        <a:p>
          <a:endParaRPr lang="en-US"/>
        </a:p>
      </dgm:t>
    </dgm:pt>
    <dgm:pt modelId="{6298D569-83CD-4D49-8AF9-8681293508B5}" type="sibTrans" cxnId="{B329CFA5-5E92-4E49-8539-537241B5BF42}">
      <dgm:prSet/>
      <dgm:spPr/>
      <dgm:t>
        <a:bodyPr/>
        <a:lstStyle/>
        <a:p>
          <a:endParaRPr lang="en-US"/>
        </a:p>
      </dgm:t>
    </dgm:pt>
    <dgm:pt modelId="{65B59393-0B47-47B4-91DE-FF3EE6A77E37}" type="pres">
      <dgm:prSet presAssocID="{0FDB5110-6D04-4B86-8637-6B5725AE4E17}" presName="root" presStyleCnt="0">
        <dgm:presLayoutVars>
          <dgm:dir/>
          <dgm:resizeHandles val="exact"/>
        </dgm:presLayoutVars>
      </dgm:prSet>
      <dgm:spPr/>
    </dgm:pt>
    <dgm:pt modelId="{DD0A3E27-8A68-4EC9-A2D4-944EDDFEDC80}" type="pres">
      <dgm:prSet presAssocID="{1B066675-E700-4DE5-AFA2-18E4CA21A8F2}" presName="compNode" presStyleCnt="0"/>
      <dgm:spPr/>
    </dgm:pt>
    <dgm:pt modelId="{2C5BC402-29FD-4F05-B346-99D33698A3F4}" type="pres">
      <dgm:prSet presAssocID="{1B066675-E700-4DE5-AFA2-18E4CA21A8F2}" presName="bgRect" presStyleLbl="bgShp" presStyleIdx="0" presStyleCnt="4"/>
      <dgm:spPr/>
    </dgm:pt>
    <dgm:pt modelId="{27E81A1D-4CD1-49F1-B22F-7B4B644E95A7}" type="pres">
      <dgm:prSet presAssocID="{1B066675-E700-4DE5-AFA2-18E4CA21A8F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fused Person"/>
        </a:ext>
      </dgm:extLst>
    </dgm:pt>
    <dgm:pt modelId="{6E27E440-2B05-4853-81F5-21663AB7CA76}" type="pres">
      <dgm:prSet presAssocID="{1B066675-E700-4DE5-AFA2-18E4CA21A8F2}" presName="spaceRect" presStyleCnt="0"/>
      <dgm:spPr/>
    </dgm:pt>
    <dgm:pt modelId="{3FE90DC1-256C-4AD8-887A-916AF25E03CB}" type="pres">
      <dgm:prSet presAssocID="{1B066675-E700-4DE5-AFA2-18E4CA21A8F2}" presName="parTx" presStyleLbl="revTx" presStyleIdx="0" presStyleCnt="4">
        <dgm:presLayoutVars>
          <dgm:chMax val="0"/>
          <dgm:chPref val="0"/>
        </dgm:presLayoutVars>
      </dgm:prSet>
      <dgm:spPr/>
    </dgm:pt>
    <dgm:pt modelId="{398F1D24-D983-4E01-A40A-BCCCEA2C591E}" type="pres">
      <dgm:prSet presAssocID="{F59B0E05-1C17-4ABC-B342-62CFF804EB4E}" presName="sibTrans" presStyleCnt="0"/>
      <dgm:spPr/>
    </dgm:pt>
    <dgm:pt modelId="{1CE2DAA0-2216-4653-8CCB-084EFFAE6599}" type="pres">
      <dgm:prSet presAssocID="{BBE7457C-81C7-4558-B24A-2F96712F933A}" presName="compNode" presStyleCnt="0"/>
      <dgm:spPr/>
    </dgm:pt>
    <dgm:pt modelId="{74A5B513-11AA-4C5F-BD6C-9D4C56117EE6}" type="pres">
      <dgm:prSet presAssocID="{BBE7457C-81C7-4558-B24A-2F96712F933A}" presName="bgRect" presStyleLbl="bgShp" presStyleIdx="1" presStyleCnt="4"/>
      <dgm:spPr/>
    </dgm:pt>
    <dgm:pt modelId="{B7E397D2-5D26-4D58-BF16-6CBEA12DD826}" type="pres">
      <dgm:prSet presAssocID="{BBE7457C-81C7-4558-B24A-2F96712F933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
        </a:ext>
      </dgm:extLst>
    </dgm:pt>
    <dgm:pt modelId="{25AB3D4A-739C-426A-8AE3-7BE5ACACA9D2}" type="pres">
      <dgm:prSet presAssocID="{BBE7457C-81C7-4558-B24A-2F96712F933A}" presName="spaceRect" presStyleCnt="0"/>
      <dgm:spPr/>
    </dgm:pt>
    <dgm:pt modelId="{4B4EF6E2-E83F-416E-B443-22DE9559A69D}" type="pres">
      <dgm:prSet presAssocID="{BBE7457C-81C7-4558-B24A-2F96712F933A}" presName="parTx" presStyleLbl="revTx" presStyleIdx="1" presStyleCnt="4">
        <dgm:presLayoutVars>
          <dgm:chMax val="0"/>
          <dgm:chPref val="0"/>
        </dgm:presLayoutVars>
      </dgm:prSet>
      <dgm:spPr/>
    </dgm:pt>
    <dgm:pt modelId="{64A7E3F7-46F1-49D0-B556-AD3D86E13B17}" type="pres">
      <dgm:prSet presAssocID="{E970F14B-7098-404F-819D-16BAB1730C12}" presName="sibTrans" presStyleCnt="0"/>
      <dgm:spPr/>
    </dgm:pt>
    <dgm:pt modelId="{94A60B77-78CC-4E91-A3A5-3B569103B61A}" type="pres">
      <dgm:prSet presAssocID="{4D117B66-A7AC-4E25-9FCA-DAC9FF530EA2}" presName="compNode" presStyleCnt="0"/>
      <dgm:spPr/>
    </dgm:pt>
    <dgm:pt modelId="{26A48D2A-F33F-429F-85DF-2BC176036E86}" type="pres">
      <dgm:prSet presAssocID="{4D117B66-A7AC-4E25-9FCA-DAC9FF530EA2}" presName="bgRect" presStyleLbl="bgShp" presStyleIdx="2" presStyleCnt="4"/>
      <dgm:spPr/>
    </dgm:pt>
    <dgm:pt modelId="{9279CB39-380B-4075-A09C-89344A959F31}" type="pres">
      <dgm:prSet presAssocID="{4D117B66-A7AC-4E25-9FCA-DAC9FF530EA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ull"/>
        </a:ext>
      </dgm:extLst>
    </dgm:pt>
    <dgm:pt modelId="{4A395222-2D4D-42E4-9995-6ECBFC340639}" type="pres">
      <dgm:prSet presAssocID="{4D117B66-A7AC-4E25-9FCA-DAC9FF530EA2}" presName="spaceRect" presStyleCnt="0"/>
      <dgm:spPr/>
    </dgm:pt>
    <dgm:pt modelId="{1BE0AE18-ADC6-42CE-A57E-79841CFF61DD}" type="pres">
      <dgm:prSet presAssocID="{4D117B66-A7AC-4E25-9FCA-DAC9FF530EA2}" presName="parTx" presStyleLbl="revTx" presStyleIdx="2" presStyleCnt="4">
        <dgm:presLayoutVars>
          <dgm:chMax val="0"/>
          <dgm:chPref val="0"/>
        </dgm:presLayoutVars>
      </dgm:prSet>
      <dgm:spPr/>
    </dgm:pt>
    <dgm:pt modelId="{45DDC07B-F348-40AF-A13F-64A93924A3CA}" type="pres">
      <dgm:prSet presAssocID="{276CCB8B-C190-4331-A85B-09D2F2E15997}" presName="sibTrans" presStyleCnt="0"/>
      <dgm:spPr/>
    </dgm:pt>
    <dgm:pt modelId="{D4B9AE71-492E-48BE-B79C-CD6126AC62D3}" type="pres">
      <dgm:prSet presAssocID="{536756DE-0E65-43C8-8068-D05BA23F7231}" presName="compNode" presStyleCnt="0"/>
      <dgm:spPr/>
    </dgm:pt>
    <dgm:pt modelId="{50067F26-DCFD-4040-BE16-CBB5FEB81C84}" type="pres">
      <dgm:prSet presAssocID="{536756DE-0E65-43C8-8068-D05BA23F7231}" presName="bgRect" presStyleLbl="bgShp" presStyleIdx="3" presStyleCnt="4"/>
      <dgm:spPr/>
    </dgm:pt>
    <dgm:pt modelId="{E632AF88-C270-4E42-BBE1-6DBE388F7EC0}" type="pres">
      <dgm:prSet presAssocID="{536756DE-0E65-43C8-8068-D05BA23F723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rt Lock"/>
        </a:ext>
      </dgm:extLst>
    </dgm:pt>
    <dgm:pt modelId="{84BD2EB2-0A4F-40F3-A6A0-DA4C04939041}" type="pres">
      <dgm:prSet presAssocID="{536756DE-0E65-43C8-8068-D05BA23F7231}" presName="spaceRect" presStyleCnt="0"/>
      <dgm:spPr/>
    </dgm:pt>
    <dgm:pt modelId="{F178EB50-3A7A-4200-B0BE-9BE9E11743A6}" type="pres">
      <dgm:prSet presAssocID="{536756DE-0E65-43C8-8068-D05BA23F7231}" presName="parTx" presStyleLbl="revTx" presStyleIdx="3" presStyleCnt="4">
        <dgm:presLayoutVars>
          <dgm:chMax val="0"/>
          <dgm:chPref val="0"/>
        </dgm:presLayoutVars>
      </dgm:prSet>
      <dgm:spPr/>
    </dgm:pt>
  </dgm:ptLst>
  <dgm:cxnLst>
    <dgm:cxn modelId="{43596A41-245B-4209-9893-3594DA3C2C4D}" type="presOf" srcId="{1B066675-E700-4DE5-AFA2-18E4CA21A8F2}" destId="{3FE90DC1-256C-4AD8-887A-916AF25E03CB}" srcOrd="0" destOrd="0" presId="urn:microsoft.com/office/officeart/2018/2/layout/IconVerticalSolidList"/>
    <dgm:cxn modelId="{4C289043-BDE5-442C-9F78-394669A8A15B}" srcId="{0FDB5110-6D04-4B86-8637-6B5725AE4E17}" destId="{1B066675-E700-4DE5-AFA2-18E4CA21A8F2}" srcOrd="0" destOrd="0" parTransId="{5EFD96FF-8569-4E91-872E-0CCFBEFB941E}" sibTransId="{F59B0E05-1C17-4ABC-B342-62CFF804EB4E}"/>
    <dgm:cxn modelId="{DCE3C55E-A8BA-4E13-815D-5154CC7485BA}" type="presOf" srcId="{536756DE-0E65-43C8-8068-D05BA23F7231}" destId="{F178EB50-3A7A-4200-B0BE-9BE9E11743A6}" srcOrd="0" destOrd="0" presId="urn:microsoft.com/office/officeart/2018/2/layout/IconVerticalSolidList"/>
    <dgm:cxn modelId="{9B11359D-3229-4BD7-9F20-6CE39D9083E1}" type="presOf" srcId="{BBE7457C-81C7-4558-B24A-2F96712F933A}" destId="{4B4EF6E2-E83F-416E-B443-22DE9559A69D}" srcOrd="0" destOrd="0" presId="urn:microsoft.com/office/officeart/2018/2/layout/IconVerticalSolidList"/>
    <dgm:cxn modelId="{B329CFA5-5E92-4E49-8539-537241B5BF42}" srcId="{0FDB5110-6D04-4B86-8637-6B5725AE4E17}" destId="{536756DE-0E65-43C8-8068-D05BA23F7231}" srcOrd="3" destOrd="0" parTransId="{32F5ED4A-81A3-4070-AB57-5E2D2B484955}" sibTransId="{6298D569-83CD-4D49-8AF9-8681293508B5}"/>
    <dgm:cxn modelId="{C70F4CB0-9DF3-4DB2-BD8D-56C8A781C5A7}" type="presOf" srcId="{0FDB5110-6D04-4B86-8637-6B5725AE4E17}" destId="{65B59393-0B47-47B4-91DE-FF3EE6A77E37}" srcOrd="0" destOrd="0" presId="urn:microsoft.com/office/officeart/2018/2/layout/IconVerticalSolidList"/>
    <dgm:cxn modelId="{FCEF8DBB-CEC0-42CA-B13C-58AB46308E87}" srcId="{0FDB5110-6D04-4B86-8637-6B5725AE4E17}" destId="{4D117B66-A7AC-4E25-9FCA-DAC9FF530EA2}" srcOrd="2" destOrd="0" parTransId="{097D55DE-082D-4F4B-8C39-ED408FA9D83A}" sibTransId="{276CCB8B-C190-4331-A85B-09D2F2E15997}"/>
    <dgm:cxn modelId="{D6A024CC-5BDD-4AFB-AF8E-D89F1FD44156}" srcId="{0FDB5110-6D04-4B86-8637-6B5725AE4E17}" destId="{BBE7457C-81C7-4558-B24A-2F96712F933A}" srcOrd="1" destOrd="0" parTransId="{DDCB9938-0B88-4BD1-8AA4-E1DE697D844C}" sibTransId="{E970F14B-7098-404F-819D-16BAB1730C12}"/>
    <dgm:cxn modelId="{0EF774EF-6F78-4464-B70E-6F3A0E22AA0B}" type="presOf" srcId="{4D117B66-A7AC-4E25-9FCA-DAC9FF530EA2}" destId="{1BE0AE18-ADC6-42CE-A57E-79841CFF61DD}" srcOrd="0" destOrd="0" presId="urn:microsoft.com/office/officeart/2018/2/layout/IconVerticalSolidList"/>
    <dgm:cxn modelId="{98623033-3985-4B3F-925C-6B4563FB7911}" type="presParOf" srcId="{65B59393-0B47-47B4-91DE-FF3EE6A77E37}" destId="{DD0A3E27-8A68-4EC9-A2D4-944EDDFEDC80}" srcOrd="0" destOrd="0" presId="urn:microsoft.com/office/officeart/2018/2/layout/IconVerticalSolidList"/>
    <dgm:cxn modelId="{C30EC967-D834-46D4-B886-AAEEF3621019}" type="presParOf" srcId="{DD0A3E27-8A68-4EC9-A2D4-944EDDFEDC80}" destId="{2C5BC402-29FD-4F05-B346-99D33698A3F4}" srcOrd="0" destOrd="0" presId="urn:microsoft.com/office/officeart/2018/2/layout/IconVerticalSolidList"/>
    <dgm:cxn modelId="{2EE79645-FE82-446E-A0B1-6AF1C202D094}" type="presParOf" srcId="{DD0A3E27-8A68-4EC9-A2D4-944EDDFEDC80}" destId="{27E81A1D-4CD1-49F1-B22F-7B4B644E95A7}" srcOrd="1" destOrd="0" presId="urn:microsoft.com/office/officeart/2018/2/layout/IconVerticalSolidList"/>
    <dgm:cxn modelId="{16282C67-B159-4BF8-A7EB-BA53291CB960}" type="presParOf" srcId="{DD0A3E27-8A68-4EC9-A2D4-944EDDFEDC80}" destId="{6E27E440-2B05-4853-81F5-21663AB7CA76}" srcOrd="2" destOrd="0" presId="urn:microsoft.com/office/officeart/2018/2/layout/IconVerticalSolidList"/>
    <dgm:cxn modelId="{6AD200AD-5243-4424-B3F0-96AA5E9BAA1F}" type="presParOf" srcId="{DD0A3E27-8A68-4EC9-A2D4-944EDDFEDC80}" destId="{3FE90DC1-256C-4AD8-887A-916AF25E03CB}" srcOrd="3" destOrd="0" presId="urn:microsoft.com/office/officeart/2018/2/layout/IconVerticalSolidList"/>
    <dgm:cxn modelId="{C2285FE8-56CD-4A43-A1B6-7C061855FD5B}" type="presParOf" srcId="{65B59393-0B47-47B4-91DE-FF3EE6A77E37}" destId="{398F1D24-D983-4E01-A40A-BCCCEA2C591E}" srcOrd="1" destOrd="0" presId="urn:microsoft.com/office/officeart/2018/2/layout/IconVerticalSolidList"/>
    <dgm:cxn modelId="{7B9FBDA6-F42D-4901-9D88-24CCE15B648E}" type="presParOf" srcId="{65B59393-0B47-47B4-91DE-FF3EE6A77E37}" destId="{1CE2DAA0-2216-4653-8CCB-084EFFAE6599}" srcOrd="2" destOrd="0" presId="urn:microsoft.com/office/officeart/2018/2/layout/IconVerticalSolidList"/>
    <dgm:cxn modelId="{7F09186C-1D0B-45E1-85CA-D87EDBB90F9E}" type="presParOf" srcId="{1CE2DAA0-2216-4653-8CCB-084EFFAE6599}" destId="{74A5B513-11AA-4C5F-BD6C-9D4C56117EE6}" srcOrd="0" destOrd="0" presId="urn:microsoft.com/office/officeart/2018/2/layout/IconVerticalSolidList"/>
    <dgm:cxn modelId="{CC19493A-646D-483B-A695-7E63CDE472FC}" type="presParOf" srcId="{1CE2DAA0-2216-4653-8CCB-084EFFAE6599}" destId="{B7E397D2-5D26-4D58-BF16-6CBEA12DD826}" srcOrd="1" destOrd="0" presId="urn:microsoft.com/office/officeart/2018/2/layout/IconVerticalSolidList"/>
    <dgm:cxn modelId="{CFCC8BAA-A991-4BC7-B4D2-B11B1B9115C0}" type="presParOf" srcId="{1CE2DAA0-2216-4653-8CCB-084EFFAE6599}" destId="{25AB3D4A-739C-426A-8AE3-7BE5ACACA9D2}" srcOrd="2" destOrd="0" presId="urn:microsoft.com/office/officeart/2018/2/layout/IconVerticalSolidList"/>
    <dgm:cxn modelId="{B6350966-6D02-4528-956E-8D8897180082}" type="presParOf" srcId="{1CE2DAA0-2216-4653-8CCB-084EFFAE6599}" destId="{4B4EF6E2-E83F-416E-B443-22DE9559A69D}" srcOrd="3" destOrd="0" presId="urn:microsoft.com/office/officeart/2018/2/layout/IconVerticalSolidList"/>
    <dgm:cxn modelId="{792E08D0-2088-44FB-9F16-A4E2796937A3}" type="presParOf" srcId="{65B59393-0B47-47B4-91DE-FF3EE6A77E37}" destId="{64A7E3F7-46F1-49D0-B556-AD3D86E13B17}" srcOrd="3" destOrd="0" presId="urn:microsoft.com/office/officeart/2018/2/layout/IconVerticalSolidList"/>
    <dgm:cxn modelId="{A5CC7B5A-A943-4B3C-95ED-9C85A2ED2CFF}" type="presParOf" srcId="{65B59393-0B47-47B4-91DE-FF3EE6A77E37}" destId="{94A60B77-78CC-4E91-A3A5-3B569103B61A}" srcOrd="4" destOrd="0" presId="urn:microsoft.com/office/officeart/2018/2/layout/IconVerticalSolidList"/>
    <dgm:cxn modelId="{F28E3DBD-BD2C-4498-A571-C68F35341851}" type="presParOf" srcId="{94A60B77-78CC-4E91-A3A5-3B569103B61A}" destId="{26A48D2A-F33F-429F-85DF-2BC176036E86}" srcOrd="0" destOrd="0" presId="urn:microsoft.com/office/officeart/2018/2/layout/IconVerticalSolidList"/>
    <dgm:cxn modelId="{DD8FEC0B-2FE3-4FC8-AC41-F08F1F9EE437}" type="presParOf" srcId="{94A60B77-78CC-4E91-A3A5-3B569103B61A}" destId="{9279CB39-380B-4075-A09C-89344A959F31}" srcOrd="1" destOrd="0" presId="urn:microsoft.com/office/officeart/2018/2/layout/IconVerticalSolidList"/>
    <dgm:cxn modelId="{7D45021F-B71B-4970-88B8-ACCA19CC0DCF}" type="presParOf" srcId="{94A60B77-78CC-4E91-A3A5-3B569103B61A}" destId="{4A395222-2D4D-42E4-9995-6ECBFC340639}" srcOrd="2" destOrd="0" presId="urn:microsoft.com/office/officeart/2018/2/layout/IconVerticalSolidList"/>
    <dgm:cxn modelId="{9BAD7EF6-3B52-4265-98CD-DABF17ED5957}" type="presParOf" srcId="{94A60B77-78CC-4E91-A3A5-3B569103B61A}" destId="{1BE0AE18-ADC6-42CE-A57E-79841CFF61DD}" srcOrd="3" destOrd="0" presId="urn:microsoft.com/office/officeart/2018/2/layout/IconVerticalSolidList"/>
    <dgm:cxn modelId="{4A84CD49-0864-4D8A-9193-607DCFDADEBC}" type="presParOf" srcId="{65B59393-0B47-47B4-91DE-FF3EE6A77E37}" destId="{45DDC07B-F348-40AF-A13F-64A93924A3CA}" srcOrd="5" destOrd="0" presId="urn:microsoft.com/office/officeart/2018/2/layout/IconVerticalSolidList"/>
    <dgm:cxn modelId="{272BCBC1-8A90-434A-BAE7-91F24CEC3891}" type="presParOf" srcId="{65B59393-0B47-47B4-91DE-FF3EE6A77E37}" destId="{D4B9AE71-492E-48BE-B79C-CD6126AC62D3}" srcOrd="6" destOrd="0" presId="urn:microsoft.com/office/officeart/2018/2/layout/IconVerticalSolidList"/>
    <dgm:cxn modelId="{50E65419-66F4-4D40-A3D5-A95D5BF71B33}" type="presParOf" srcId="{D4B9AE71-492E-48BE-B79C-CD6126AC62D3}" destId="{50067F26-DCFD-4040-BE16-CBB5FEB81C84}" srcOrd="0" destOrd="0" presId="urn:microsoft.com/office/officeart/2018/2/layout/IconVerticalSolidList"/>
    <dgm:cxn modelId="{215C7382-251C-48BD-99B5-7EFA43716983}" type="presParOf" srcId="{D4B9AE71-492E-48BE-B79C-CD6126AC62D3}" destId="{E632AF88-C270-4E42-BBE1-6DBE388F7EC0}" srcOrd="1" destOrd="0" presId="urn:microsoft.com/office/officeart/2018/2/layout/IconVerticalSolidList"/>
    <dgm:cxn modelId="{A0CA438B-A67C-4074-BC4A-7DCA5194BD3F}" type="presParOf" srcId="{D4B9AE71-492E-48BE-B79C-CD6126AC62D3}" destId="{84BD2EB2-0A4F-40F3-A6A0-DA4C04939041}" srcOrd="2" destOrd="0" presId="urn:microsoft.com/office/officeart/2018/2/layout/IconVerticalSolidList"/>
    <dgm:cxn modelId="{C3460DE2-104D-46A6-90F6-231AC43AE219}" type="presParOf" srcId="{D4B9AE71-492E-48BE-B79C-CD6126AC62D3}" destId="{F178EB50-3A7A-4200-B0BE-9BE9E11743A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19FA22-7F7D-4386-BEA3-8DC31EBF3ED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424FA22-631C-47D0-BE3C-3ED41A5A86F5}">
      <dgm:prSet/>
      <dgm:spPr/>
      <dgm:t>
        <a:bodyPr/>
        <a:lstStyle/>
        <a:p>
          <a:r>
            <a:rPr lang="en-US"/>
            <a:t>Which of my fears leads me to Truth?</a:t>
          </a:r>
        </a:p>
      </dgm:t>
    </dgm:pt>
    <dgm:pt modelId="{73EF8A53-EFDA-434F-BC59-F2D61D4536B5}" type="parTrans" cxnId="{C0DF2ACE-6B0C-4520-9BF1-AA130A6C9B4C}">
      <dgm:prSet/>
      <dgm:spPr/>
      <dgm:t>
        <a:bodyPr/>
        <a:lstStyle/>
        <a:p>
          <a:endParaRPr lang="en-US"/>
        </a:p>
      </dgm:t>
    </dgm:pt>
    <dgm:pt modelId="{E6604586-9C12-489F-BE6F-78FE0C9554CA}" type="sibTrans" cxnId="{C0DF2ACE-6B0C-4520-9BF1-AA130A6C9B4C}">
      <dgm:prSet/>
      <dgm:spPr/>
      <dgm:t>
        <a:bodyPr/>
        <a:lstStyle/>
        <a:p>
          <a:endParaRPr lang="en-US"/>
        </a:p>
      </dgm:t>
    </dgm:pt>
    <dgm:pt modelId="{4F11E91D-702B-40D9-BE08-1D6816350928}">
      <dgm:prSet/>
      <dgm:spPr/>
      <dgm:t>
        <a:bodyPr/>
        <a:lstStyle/>
        <a:p>
          <a:r>
            <a:rPr lang="en-US"/>
            <a:t>Which of my fears leads me to delusion?</a:t>
          </a:r>
        </a:p>
      </dgm:t>
    </dgm:pt>
    <dgm:pt modelId="{809BB79F-3B24-44D5-A603-D19A09D8D234}" type="parTrans" cxnId="{D3344BE4-44FD-4068-9A70-8CDAAB4AC596}">
      <dgm:prSet/>
      <dgm:spPr/>
      <dgm:t>
        <a:bodyPr/>
        <a:lstStyle/>
        <a:p>
          <a:endParaRPr lang="en-US"/>
        </a:p>
      </dgm:t>
    </dgm:pt>
    <dgm:pt modelId="{87BD1B7D-3BC3-4A3E-A925-BD3459E1876B}" type="sibTrans" cxnId="{D3344BE4-44FD-4068-9A70-8CDAAB4AC596}">
      <dgm:prSet/>
      <dgm:spPr/>
      <dgm:t>
        <a:bodyPr/>
        <a:lstStyle/>
        <a:p>
          <a:endParaRPr lang="en-US"/>
        </a:p>
      </dgm:t>
    </dgm:pt>
    <dgm:pt modelId="{497D4ECA-FED2-465E-B79F-31DB47C3BA05}">
      <dgm:prSet/>
      <dgm:spPr/>
      <dgm:t>
        <a:bodyPr/>
        <a:lstStyle/>
        <a:p>
          <a:r>
            <a:rPr lang="en-US"/>
            <a:t>Which of my fears seeks to deceive me?</a:t>
          </a:r>
        </a:p>
      </dgm:t>
    </dgm:pt>
    <dgm:pt modelId="{007CB399-4D66-46FB-9CBC-0CC2368E145A}" type="parTrans" cxnId="{E9F10AC1-55B7-4BFE-984F-52C6ED7B5626}">
      <dgm:prSet/>
      <dgm:spPr/>
      <dgm:t>
        <a:bodyPr/>
        <a:lstStyle/>
        <a:p>
          <a:endParaRPr lang="en-US"/>
        </a:p>
      </dgm:t>
    </dgm:pt>
    <dgm:pt modelId="{FB04D3E4-0749-4317-8823-881241CA7721}" type="sibTrans" cxnId="{E9F10AC1-55B7-4BFE-984F-52C6ED7B5626}">
      <dgm:prSet/>
      <dgm:spPr/>
      <dgm:t>
        <a:bodyPr/>
        <a:lstStyle/>
        <a:p>
          <a:endParaRPr lang="en-US"/>
        </a:p>
      </dgm:t>
    </dgm:pt>
    <dgm:pt modelId="{C24209CB-A3E1-49F4-B151-37D574F65462}">
      <dgm:prSet/>
      <dgm:spPr/>
      <dgm:t>
        <a:bodyPr/>
        <a:lstStyle/>
        <a:p>
          <a:r>
            <a:rPr lang="en-US"/>
            <a:t>What can help me have more clarity about the deception of my fears? </a:t>
          </a:r>
        </a:p>
      </dgm:t>
    </dgm:pt>
    <dgm:pt modelId="{2C968179-6F38-4695-BC50-D1198CD16D0A}" type="parTrans" cxnId="{4A832C4B-32E6-49CC-B9F3-F1F9D0E5FB81}">
      <dgm:prSet/>
      <dgm:spPr/>
      <dgm:t>
        <a:bodyPr/>
        <a:lstStyle/>
        <a:p>
          <a:endParaRPr lang="en-US"/>
        </a:p>
      </dgm:t>
    </dgm:pt>
    <dgm:pt modelId="{EC06D466-6DEC-4DDE-B745-C4E30DA454DA}" type="sibTrans" cxnId="{4A832C4B-32E6-49CC-B9F3-F1F9D0E5FB81}">
      <dgm:prSet/>
      <dgm:spPr/>
      <dgm:t>
        <a:bodyPr/>
        <a:lstStyle/>
        <a:p>
          <a:endParaRPr lang="en-US"/>
        </a:p>
      </dgm:t>
    </dgm:pt>
    <dgm:pt modelId="{44F7905C-B8C7-3C45-92EE-F73ADA666E8C}" type="pres">
      <dgm:prSet presAssocID="{2B19FA22-7F7D-4386-BEA3-8DC31EBF3EDB}" presName="linear" presStyleCnt="0">
        <dgm:presLayoutVars>
          <dgm:animLvl val="lvl"/>
          <dgm:resizeHandles val="exact"/>
        </dgm:presLayoutVars>
      </dgm:prSet>
      <dgm:spPr/>
    </dgm:pt>
    <dgm:pt modelId="{ABE157FA-C1AB-6D4B-9D36-027571D9DF95}" type="pres">
      <dgm:prSet presAssocID="{F424FA22-631C-47D0-BE3C-3ED41A5A86F5}" presName="parentText" presStyleLbl="node1" presStyleIdx="0" presStyleCnt="4">
        <dgm:presLayoutVars>
          <dgm:chMax val="0"/>
          <dgm:bulletEnabled val="1"/>
        </dgm:presLayoutVars>
      </dgm:prSet>
      <dgm:spPr/>
    </dgm:pt>
    <dgm:pt modelId="{3478E9E8-AC7E-B743-8F4B-16F6E7F7310B}" type="pres">
      <dgm:prSet presAssocID="{E6604586-9C12-489F-BE6F-78FE0C9554CA}" presName="spacer" presStyleCnt="0"/>
      <dgm:spPr/>
    </dgm:pt>
    <dgm:pt modelId="{72829E46-541D-9644-A112-A9A1511838F5}" type="pres">
      <dgm:prSet presAssocID="{4F11E91D-702B-40D9-BE08-1D6816350928}" presName="parentText" presStyleLbl="node1" presStyleIdx="1" presStyleCnt="4">
        <dgm:presLayoutVars>
          <dgm:chMax val="0"/>
          <dgm:bulletEnabled val="1"/>
        </dgm:presLayoutVars>
      </dgm:prSet>
      <dgm:spPr/>
    </dgm:pt>
    <dgm:pt modelId="{9341873E-960B-7241-A7EF-3E1C53CFB951}" type="pres">
      <dgm:prSet presAssocID="{87BD1B7D-3BC3-4A3E-A925-BD3459E1876B}" presName="spacer" presStyleCnt="0"/>
      <dgm:spPr/>
    </dgm:pt>
    <dgm:pt modelId="{820B2AF8-3E6F-AC48-B3BA-90D4F47F3E1C}" type="pres">
      <dgm:prSet presAssocID="{497D4ECA-FED2-465E-B79F-31DB47C3BA05}" presName="parentText" presStyleLbl="node1" presStyleIdx="2" presStyleCnt="4">
        <dgm:presLayoutVars>
          <dgm:chMax val="0"/>
          <dgm:bulletEnabled val="1"/>
        </dgm:presLayoutVars>
      </dgm:prSet>
      <dgm:spPr/>
    </dgm:pt>
    <dgm:pt modelId="{AAB0E266-1B15-7F44-966E-6444C8C72C1B}" type="pres">
      <dgm:prSet presAssocID="{FB04D3E4-0749-4317-8823-881241CA7721}" presName="spacer" presStyleCnt="0"/>
      <dgm:spPr/>
    </dgm:pt>
    <dgm:pt modelId="{C51D786B-A9F4-BF46-A1E5-EDD7DB8DD577}" type="pres">
      <dgm:prSet presAssocID="{C24209CB-A3E1-49F4-B151-37D574F65462}" presName="parentText" presStyleLbl="node1" presStyleIdx="3" presStyleCnt="4">
        <dgm:presLayoutVars>
          <dgm:chMax val="0"/>
          <dgm:bulletEnabled val="1"/>
        </dgm:presLayoutVars>
      </dgm:prSet>
      <dgm:spPr/>
    </dgm:pt>
  </dgm:ptLst>
  <dgm:cxnLst>
    <dgm:cxn modelId="{EB37480C-7D5F-EB43-85D7-3BD6073FCDB8}" type="presOf" srcId="{497D4ECA-FED2-465E-B79F-31DB47C3BA05}" destId="{820B2AF8-3E6F-AC48-B3BA-90D4F47F3E1C}" srcOrd="0" destOrd="0" presId="urn:microsoft.com/office/officeart/2005/8/layout/vList2"/>
    <dgm:cxn modelId="{4A832C4B-32E6-49CC-B9F3-F1F9D0E5FB81}" srcId="{2B19FA22-7F7D-4386-BEA3-8DC31EBF3EDB}" destId="{C24209CB-A3E1-49F4-B151-37D574F65462}" srcOrd="3" destOrd="0" parTransId="{2C968179-6F38-4695-BC50-D1198CD16D0A}" sibTransId="{EC06D466-6DEC-4DDE-B745-C4E30DA454DA}"/>
    <dgm:cxn modelId="{A973C94E-20D8-EB4F-B3CA-066EF2731EE0}" type="presOf" srcId="{4F11E91D-702B-40D9-BE08-1D6816350928}" destId="{72829E46-541D-9644-A112-A9A1511838F5}" srcOrd="0" destOrd="0" presId="urn:microsoft.com/office/officeart/2005/8/layout/vList2"/>
    <dgm:cxn modelId="{0CE77F55-49E1-3842-9E99-09D27F6F5F26}" type="presOf" srcId="{2B19FA22-7F7D-4386-BEA3-8DC31EBF3EDB}" destId="{44F7905C-B8C7-3C45-92EE-F73ADA666E8C}" srcOrd="0" destOrd="0" presId="urn:microsoft.com/office/officeart/2005/8/layout/vList2"/>
    <dgm:cxn modelId="{8D43F7B8-F6B6-4C40-9695-D96495EA2D5C}" type="presOf" srcId="{F424FA22-631C-47D0-BE3C-3ED41A5A86F5}" destId="{ABE157FA-C1AB-6D4B-9D36-027571D9DF95}" srcOrd="0" destOrd="0" presId="urn:microsoft.com/office/officeart/2005/8/layout/vList2"/>
    <dgm:cxn modelId="{E9F10AC1-55B7-4BFE-984F-52C6ED7B5626}" srcId="{2B19FA22-7F7D-4386-BEA3-8DC31EBF3EDB}" destId="{497D4ECA-FED2-465E-B79F-31DB47C3BA05}" srcOrd="2" destOrd="0" parTransId="{007CB399-4D66-46FB-9CBC-0CC2368E145A}" sibTransId="{FB04D3E4-0749-4317-8823-881241CA7721}"/>
    <dgm:cxn modelId="{C0DF2ACE-6B0C-4520-9BF1-AA130A6C9B4C}" srcId="{2B19FA22-7F7D-4386-BEA3-8DC31EBF3EDB}" destId="{F424FA22-631C-47D0-BE3C-3ED41A5A86F5}" srcOrd="0" destOrd="0" parTransId="{73EF8A53-EFDA-434F-BC59-F2D61D4536B5}" sibTransId="{E6604586-9C12-489F-BE6F-78FE0C9554CA}"/>
    <dgm:cxn modelId="{3636E8CE-01BA-E049-BDCA-74C74217B15D}" type="presOf" srcId="{C24209CB-A3E1-49F4-B151-37D574F65462}" destId="{C51D786B-A9F4-BF46-A1E5-EDD7DB8DD577}" srcOrd="0" destOrd="0" presId="urn:microsoft.com/office/officeart/2005/8/layout/vList2"/>
    <dgm:cxn modelId="{D3344BE4-44FD-4068-9A70-8CDAAB4AC596}" srcId="{2B19FA22-7F7D-4386-BEA3-8DC31EBF3EDB}" destId="{4F11E91D-702B-40D9-BE08-1D6816350928}" srcOrd="1" destOrd="0" parTransId="{809BB79F-3B24-44D5-A603-D19A09D8D234}" sibTransId="{87BD1B7D-3BC3-4A3E-A925-BD3459E1876B}"/>
    <dgm:cxn modelId="{BB170AA0-6E29-D847-83CD-496BA032B8DB}" type="presParOf" srcId="{44F7905C-B8C7-3C45-92EE-F73ADA666E8C}" destId="{ABE157FA-C1AB-6D4B-9D36-027571D9DF95}" srcOrd="0" destOrd="0" presId="urn:microsoft.com/office/officeart/2005/8/layout/vList2"/>
    <dgm:cxn modelId="{1F4E5413-F9D4-094C-A1D5-BD4FA47E5194}" type="presParOf" srcId="{44F7905C-B8C7-3C45-92EE-F73ADA666E8C}" destId="{3478E9E8-AC7E-B743-8F4B-16F6E7F7310B}" srcOrd="1" destOrd="0" presId="urn:microsoft.com/office/officeart/2005/8/layout/vList2"/>
    <dgm:cxn modelId="{4AA4DAC6-3A00-AB45-80D4-2422FA555CAB}" type="presParOf" srcId="{44F7905C-B8C7-3C45-92EE-F73ADA666E8C}" destId="{72829E46-541D-9644-A112-A9A1511838F5}" srcOrd="2" destOrd="0" presId="urn:microsoft.com/office/officeart/2005/8/layout/vList2"/>
    <dgm:cxn modelId="{6BB729AD-A3A6-034D-B770-A63DF8113F8F}" type="presParOf" srcId="{44F7905C-B8C7-3C45-92EE-F73ADA666E8C}" destId="{9341873E-960B-7241-A7EF-3E1C53CFB951}" srcOrd="3" destOrd="0" presId="urn:microsoft.com/office/officeart/2005/8/layout/vList2"/>
    <dgm:cxn modelId="{F403F296-70DE-224A-8D88-BD2BDD2D8CC3}" type="presParOf" srcId="{44F7905C-B8C7-3C45-92EE-F73ADA666E8C}" destId="{820B2AF8-3E6F-AC48-B3BA-90D4F47F3E1C}" srcOrd="4" destOrd="0" presId="urn:microsoft.com/office/officeart/2005/8/layout/vList2"/>
    <dgm:cxn modelId="{21970555-ADE7-0844-B5E2-02C6C80415AE}" type="presParOf" srcId="{44F7905C-B8C7-3C45-92EE-F73ADA666E8C}" destId="{AAB0E266-1B15-7F44-966E-6444C8C72C1B}" srcOrd="5" destOrd="0" presId="urn:microsoft.com/office/officeart/2005/8/layout/vList2"/>
    <dgm:cxn modelId="{9B4C3831-2422-2742-8DA8-51BBA58B991B}" type="presParOf" srcId="{44F7905C-B8C7-3C45-92EE-F73ADA666E8C}" destId="{C51D786B-A9F4-BF46-A1E5-EDD7DB8DD57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0AE3F2-30BA-49FE-B0BE-6F9B5783D86D}" type="doc">
      <dgm:prSet loTypeId="urn:microsoft.com/office/officeart/2005/8/layout/vList2" loCatId="list" qsTypeId="urn:microsoft.com/office/officeart/2005/8/quickstyle/simple2" qsCatId="simple" csTypeId="urn:microsoft.com/office/officeart/2005/8/colors/colorful1" csCatId="colorful" phldr="1"/>
      <dgm:spPr/>
      <dgm:t>
        <a:bodyPr/>
        <a:lstStyle/>
        <a:p>
          <a:endParaRPr lang="en-US"/>
        </a:p>
      </dgm:t>
    </dgm:pt>
    <dgm:pt modelId="{78DD2F95-A3B7-46D2-8E54-2F4A0084A95B}">
      <dgm:prSet/>
      <dgm:spPr/>
      <dgm:t>
        <a:bodyPr/>
        <a:lstStyle/>
        <a:p>
          <a:r>
            <a:rPr lang="en-GB" dirty="0"/>
            <a:t>Which side of myself is more worthy of my awe, fear, love and worship/obedience:</a:t>
          </a:r>
          <a:endParaRPr lang="en-US" dirty="0"/>
        </a:p>
      </dgm:t>
    </dgm:pt>
    <dgm:pt modelId="{491E79C7-C648-4B9D-A041-37A7F1EB25A9}" type="parTrans" cxnId="{B45001DF-42A8-4355-9551-77542AA60713}">
      <dgm:prSet/>
      <dgm:spPr/>
      <dgm:t>
        <a:bodyPr/>
        <a:lstStyle/>
        <a:p>
          <a:endParaRPr lang="en-US"/>
        </a:p>
      </dgm:t>
    </dgm:pt>
    <dgm:pt modelId="{2BB5DB50-ED2E-483B-BEB3-A58B8D18C527}" type="sibTrans" cxnId="{B45001DF-42A8-4355-9551-77542AA60713}">
      <dgm:prSet/>
      <dgm:spPr/>
      <dgm:t>
        <a:bodyPr/>
        <a:lstStyle/>
        <a:p>
          <a:endParaRPr lang="en-US"/>
        </a:p>
      </dgm:t>
    </dgm:pt>
    <dgm:pt modelId="{5FEE63BA-6049-425B-8DD3-3C877828683F}">
      <dgm:prSet/>
      <dgm:spPr/>
      <dgm:t>
        <a:bodyPr/>
        <a:lstStyle/>
        <a:p>
          <a:r>
            <a:rPr lang="en-GB"/>
            <a:t>My unconditional love for others or my envy?</a:t>
          </a:r>
          <a:endParaRPr lang="en-US"/>
        </a:p>
      </dgm:t>
    </dgm:pt>
    <dgm:pt modelId="{A6E1E1C8-3B69-457E-A408-8734F970DFEE}" type="parTrans" cxnId="{4C7D53E5-A59D-48E9-9B4C-79610356EB5C}">
      <dgm:prSet/>
      <dgm:spPr/>
      <dgm:t>
        <a:bodyPr/>
        <a:lstStyle/>
        <a:p>
          <a:endParaRPr lang="en-US"/>
        </a:p>
      </dgm:t>
    </dgm:pt>
    <dgm:pt modelId="{F26D6545-C166-4856-B771-4C7DFFE41CDB}" type="sibTrans" cxnId="{4C7D53E5-A59D-48E9-9B4C-79610356EB5C}">
      <dgm:prSet/>
      <dgm:spPr/>
      <dgm:t>
        <a:bodyPr/>
        <a:lstStyle/>
        <a:p>
          <a:endParaRPr lang="en-US"/>
        </a:p>
      </dgm:t>
    </dgm:pt>
    <dgm:pt modelId="{257417B0-AF5B-4884-A94A-A6FADDA979BD}">
      <dgm:prSet/>
      <dgm:spPr/>
      <dgm:t>
        <a:bodyPr/>
        <a:lstStyle/>
        <a:p>
          <a:r>
            <a:rPr lang="en-GB"/>
            <a:t>My peace or my fears?</a:t>
          </a:r>
          <a:endParaRPr lang="en-US"/>
        </a:p>
      </dgm:t>
    </dgm:pt>
    <dgm:pt modelId="{8D330229-9E8E-4D73-B106-349F2D9DDA8C}" type="parTrans" cxnId="{D43776AF-0E2D-4786-9C77-A0D3F3B04CDA}">
      <dgm:prSet/>
      <dgm:spPr/>
      <dgm:t>
        <a:bodyPr/>
        <a:lstStyle/>
        <a:p>
          <a:endParaRPr lang="en-US"/>
        </a:p>
      </dgm:t>
    </dgm:pt>
    <dgm:pt modelId="{D1877DF0-D917-421A-8CF0-5431D151CC59}" type="sibTrans" cxnId="{D43776AF-0E2D-4786-9C77-A0D3F3B04CDA}">
      <dgm:prSet/>
      <dgm:spPr/>
      <dgm:t>
        <a:bodyPr/>
        <a:lstStyle/>
        <a:p>
          <a:endParaRPr lang="en-US"/>
        </a:p>
      </dgm:t>
    </dgm:pt>
    <dgm:pt modelId="{26EEC228-27F8-4185-9710-C5ADE02E6971}">
      <dgm:prSet/>
      <dgm:spPr/>
      <dgm:t>
        <a:bodyPr/>
        <a:lstStyle/>
        <a:p>
          <a:r>
            <a:rPr lang="en-GB"/>
            <a:t>My respect or that which I disrespect about me? </a:t>
          </a:r>
          <a:endParaRPr lang="en-US"/>
        </a:p>
      </dgm:t>
    </dgm:pt>
    <dgm:pt modelId="{CC324C93-D06B-4147-ACD1-E9468844C8CE}" type="parTrans" cxnId="{F0B00CD9-A9BC-4F60-AA23-0631B08583EB}">
      <dgm:prSet/>
      <dgm:spPr/>
      <dgm:t>
        <a:bodyPr/>
        <a:lstStyle/>
        <a:p>
          <a:endParaRPr lang="en-US"/>
        </a:p>
      </dgm:t>
    </dgm:pt>
    <dgm:pt modelId="{C2E8CD3D-46A3-45F6-97D0-6CC65A241496}" type="sibTrans" cxnId="{F0B00CD9-A9BC-4F60-AA23-0631B08583EB}">
      <dgm:prSet/>
      <dgm:spPr/>
      <dgm:t>
        <a:bodyPr/>
        <a:lstStyle/>
        <a:p>
          <a:endParaRPr lang="en-US"/>
        </a:p>
      </dgm:t>
    </dgm:pt>
    <dgm:pt modelId="{EEF7CEAA-D457-4888-97E1-AC2524CC854E}">
      <dgm:prSet/>
      <dgm:spPr/>
      <dgm:t>
        <a:bodyPr/>
        <a:lstStyle/>
        <a:p>
          <a:r>
            <a:rPr lang="en-GB"/>
            <a:t>My patience or my anxiety?</a:t>
          </a:r>
          <a:endParaRPr lang="en-US"/>
        </a:p>
      </dgm:t>
    </dgm:pt>
    <dgm:pt modelId="{EADB1F48-04B1-4753-AFFF-338355DFA909}" type="parTrans" cxnId="{9DF38873-0C2D-43D3-A53D-27B6C3624BA1}">
      <dgm:prSet/>
      <dgm:spPr/>
      <dgm:t>
        <a:bodyPr/>
        <a:lstStyle/>
        <a:p>
          <a:endParaRPr lang="en-US"/>
        </a:p>
      </dgm:t>
    </dgm:pt>
    <dgm:pt modelId="{972661E0-566B-4264-85BB-E64E3F4B237C}" type="sibTrans" cxnId="{9DF38873-0C2D-43D3-A53D-27B6C3624BA1}">
      <dgm:prSet/>
      <dgm:spPr/>
      <dgm:t>
        <a:bodyPr/>
        <a:lstStyle/>
        <a:p>
          <a:endParaRPr lang="en-US"/>
        </a:p>
      </dgm:t>
    </dgm:pt>
    <dgm:pt modelId="{28EED117-EE7E-40D9-B36B-6EF0B1DC0662}">
      <dgm:prSet/>
      <dgm:spPr/>
      <dgm:t>
        <a:bodyPr/>
        <a:lstStyle/>
        <a:p>
          <a:r>
            <a:rPr lang="en-GB"/>
            <a:t>My truth or my falsehood? </a:t>
          </a:r>
          <a:endParaRPr lang="en-US"/>
        </a:p>
      </dgm:t>
    </dgm:pt>
    <dgm:pt modelId="{182D356C-E17D-4DCF-A2E3-6A2865AD1EFD}" type="parTrans" cxnId="{866208D3-B5E8-4E05-90EA-FA27D01076A4}">
      <dgm:prSet/>
      <dgm:spPr/>
      <dgm:t>
        <a:bodyPr/>
        <a:lstStyle/>
        <a:p>
          <a:endParaRPr lang="en-US"/>
        </a:p>
      </dgm:t>
    </dgm:pt>
    <dgm:pt modelId="{5727AFE4-0250-440D-935A-DB666624C695}" type="sibTrans" cxnId="{866208D3-B5E8-4E05-90EA-FA27D01076A4}">
      <dgm:prSet/>
      <dgm:spPr/>
      <dgm:t>
        <a:bodyPr/>
        <a:lstStyle/>
        <a:p>
          <a:endParaRPr lang="en-US"/>
        </a:p>
      </dgm:t>
    </dgm:pt>
    <dgm:pt modelId="{6D30E0FA-C6CF-4827-84F0-939DF9DCE827}">
      <dgm:prSet/>
      <dgm:spPr/>
      <dgm:t>
        <a:bodyPr/>
        <a:lstStyle/>
        <a:p>
          <a:r>
            <a:rPr lang="en-GB"/>
            <a:t>My knowledge or my ignorance?</a:t>
          </a:r>
          <a:endParaRPr lang="en-US"/>
        </a:p>
      </dgm:t>
    </dgm:pt>
    <dgm:pt modelId="{47B74396-8B2C-4588-8EF6-9BDD118073D6}" type="parTrans" cxnId="{4C34F8A6-8C99-41DA-B370-14D5983F5F45}">
      <dgm:prSet/>
      <dgm:spPr/>
      <dgm:t>
        <a:bodyPr/>
        <a:lstStyle/>
        <a:p>
          <a:endParaRPr lang="en-US"/>
        </a:p>
      </dgm:t>
    </dgm:pt>
    <dgm:pt modelId="{8C68DB37-704F-4BBD-9785-DC4C24D3D1BA}" type="sibTrans" cxnId="{4C34F8A6-8C99-41DA-B370-14D5983F5F45}">
      <dgm:prSet/>
      <dgm:spPr/>
      <dgm:t>
        <a:bodyPr/>
        <a:lstStyle/>
        <a:p>
          <a:endParaRPr lang="en-US"/>
        </a:p>
      </dgm:t>
    </dgm:pt>
    <dgm:pt modelId="{F6F933C8-4518-4B16-8B60-CEFD440BFD98}">
      <dgm:prSet/>
      <dgm:spPr/>
      <dgm:t>
        <a:bodyPr/>
        <a:lstStyle/>
        <a:p>
          <a:r>
            <a:rPr lang="en-GB"/>
            <a:t>My wisdom or my folly?</a:t>
          </a:r>
          <a:endParaRPr lang="en-US"/>
        </a:p>
      </dgm:t>
    </dgm:pt>
    <dgm:pt modelId="{547355DF-4AF0-4959-B662-DF2E27EF2217}" type="parTrans" cxnId="{CF421634-38F4-452D-BFA8-7DDAFBF72C29}">
      <dgm:prSet/>
      <dgm:spPr/>
      <dgm:t>
        <a:bodyPr/>
        <a:lstStyle/>
        <a:p>
          <a:endParaRPr lang="en-US"/>
        </a:p>
      </dgm:t>
    </dgm:pt>
    <dgm:pt modelId="{7017E0E9-C128-4851-9A57-F03A638C062D}" type="sibTrans" cxnId="{CF421634-38F4-452D-BFA8-7DDAFBF72C29}">
      <dgm:prSet/>
      <dgm:spPr/>
      <dgm:t>
        <a:bodyPr/>
        <a:lstStyle/>
        <a:p>
          <a:endParaRPr lang="en-US"/>
        </a:p>
      </dgm:t>
    </dgm:pt>
    <dgm:pt modelId="{70CF9A32-CEF1-4762-A9B3-CABB13CA6F2F}">
      <dgm:prSet/>
      <dgm:spPr/>
      <dgm:t>
        <a:bodyPr/>
        <a:lstStyle/>
        <a:p>
          <a:r>
            <a:rPr lang="en-GB"/>
            <a:t>My lack of self or myself? </a:t>
          </a:r>
          <a:endParaRPr lang="en-US"/>
        </a:p>
      </dgm:t>
    </dgm:pt>
    <dgm:pt modelId="{7448A670-2B33-4350-8D78-A9E900AF1A6C}" type="parTrans" cxnId="{47823908-9112-40C6-ABB0-9B84C6CDA4D0}">
      <dgm:prSet/>
      <dgm:spPr/>
      <dgm:t>
        <a:bodyPr/>
        <a:lstStyle/>
        <a:p>
          <a:endParaRPr lang="en-US"/>
        </a:p>
      </dgm:t>
    </dgm:pt>
    <dgm:pt modelId="{6E2FC886-9E9C-498C-A01B-D1785437F574}" type="sibTrans" cxnId="{47823908-9112-40C6-ABB0-9B84C6CDA4D0}">
      <dgm:prSet/>
      <dgm:spPr/>
      <dgm:t>
        <a:bodyPr/>
        <a:lstStyle/>
        <a:p>
          <a:endParaRPr lang="en-US"/>
        </a:p>
      </dgm:t>
    </dgm:pt>
    <dgm:pt modelId="{002A953E-FF1F-4675-A61E-94068C67AAAA}">
      <dgm:prSet/>
      <dgm:spPr/>
      <dgm:t>
        <a:bodyPr/>
        <a:lstStyle/>
        <a:p>
          <a:r>
            <a:rPr lang="en-GB"/>
            <a:t>My Creator or my delusion?</a:t>
          </a:r>
          <a:endParaRPr lang="en-US"/>
        </a:p>
      </dgm:t>
    </dgm:pt>
    <dgm:pt modelId="{EB25E99D-F7FB-4FAB-B6E5-4BB2A617B287}" type="parTrans" cxnId="{E5ADA0C3-C590-4862-8F7D-8201E62C5498}">
      <dgm:prSet/>
      <dgm:spPr/>
      <dgm:t>
        <a:bodyPr/>
        <a:lstStyle/>
        <a:p>
          <a:endParaRPr lang="en-US"/>
        </a:p>
      </dgm:t>
    </dgm:pt>
    <dgm:pt modelId="{91E01034-3CE4-4382-9EA1-1AB3EC763EF3}" type="sibTrans" cxnId="{E5ADA0C3-C590-4862-8F7D-8201E62C5498}">
      <dgm:prSet/>
      <dgm:spPr/>
      <dgm:t>
        <a:bodyPr/>
        <a:lstStyle/>
        <a:p>
          <a:endParaRPr lang="en-US"/>
        </a:p>
      </dgm:t>
    </dgm:pt>
    <dgm:pt modelId="{24C1257F-D3B4-6948-AA36-D592AAC67977}" type="pres">
      <dgm:prSet presAssocID="{2D0AE3F2-30BA-49FE-B0BE-6F9B5783D86D}" presName="linear" presStyleCnt="0">
        <dgm:presLayoutVars>
          <dgm:animLvl val="lvl"/>
          <dgm:resizeHandles val="exact"/>
        </dgm:presLayoutVars>
      </dgm:prSet>
      <dgm:spPr/>
    </dgm:pt>
    <dgm:pt modelId="{CF05D450-5237-364D-A99A-5CED3F5AF065}" type="pres">
      <dgm:prSet presAssocID="{78DD2F95-A3B7-46D2-8E54-2F4A0084A95B}" presName="parentText" presStyleLbl="node1" presStyleIdx="0" presStyleCnt="10">
        <dgm:presLayoutVars>
          <dgm:chMax val="0"/>
          <dgm:bulletEnabled val="1"/>
        </dgm:presLayoutVars>
      </dgm:prSet>
      <dgm:spPr/>
    </dgm:pt>
    <dgm:pt modelId="{98A8489F-C0AC-804A-8755-B41F2427DF78}" type="pres">
      <dgm:prSet presAssocID="{2BB5DB50-ED2E-483B-BEB3-A58B8D18C527}" presName="spacer" presStyleCnt="0"/>
      <dgm:spPr/>
    </dgm:pt>
    <dgm:pt modelId="{8B6B2693-EFE2-EB4E-B45F-A5B69B5A1D11}" type="pres">
      <dgm:prSet presAssocID="{5FEE63BA-6049-425B-8DD3-3C877828683F}" presName="parentText" presStyleLbl="node1" presStyleIdx="1" presStyleCnt="10">
        <dgm:presLayoutVars>
          <dgm:chMax val="0"/>
          <dgm:bulletEnabled val="1"/>
        </dgm:presLayoutVars>
      </dgm:prSet>
      <dgm:spPr/>
    </dgm:pt>
    <dgm:pt modelId="{0CA11190-5603-5142-B539-AEE860A20E35}" type="pres">
      <dgm:prSet presAssocID="{F26D6545-C166-4856-B771-4C7DFFE41CDB}" presName="spacer" presStyleCnt="0"/>
      <dgm:spPr/>
    </dgm:pt>
    <dgm:pt modelId="{CBB82046-3E9F-1948-8237-4BF047FD68CB}" type="pres">
      <dgm:prSet presAssocID="{257417B0-AF5B-4884-A94A-A6FADDA979BD}" presName="parentText" presStyleLbl="node1" presStyleIdx="2" presStyleCnt="10">
        <dgm:presLayoutVars>
          <dgm:chMax val="0"/>
          <dgm:bulletEnabled val="1"/>
        </dgm:presLayoutVars>
      </dgm:prSet>
      <dgm:spPr/>
    </dgm:pt>
    <dgm:pt modelId="{A03739F9-7327-CB4A-8966-1327AB8B200E}" type="pres">
      <dgm:prSet presAssocID="{D1877DF0-D917-421A-8CF0-5431D151CC59}" presName="spacer" presStyleCnt="0"/>
      <dgm:spPr/>
    </dgm:pt>
    <dgm:pt modelId="{75FCDDB4-5FA7-6A41-87CE-14D2732102E2}" type="pres">
      <dgm:prSet presAssocID="{26EEC228-27F8-4185-9710-C5ADE02E6971}" presName="parentText" presStyleLbl="node1" presStyleIdx="3" presStyleCnt="10">
        <dgm:presLayoutVars>
          <dgm:chMax val="0"/>
          <dgm:bulletEnabled val="1"/>
        </dgm:presLayoutVars>
      </dgm:prSet>
      <dgm:spPr/>
    </dgm:pt>
    <dgm:pt modelId="{0F75F251-9ABD-7444-B718-57B4C87CBAF8}" type="pres">
      <dgm:prSet presAssocID="{C2E8CD3D-46A3-45F6-97D0-6CC65A241496}" presName="spacer" presStyleCnt="0"/>
      <dgm:spPr/>
    </dgm:pt>
    <dgm:pt modelId="{39FA84A7-64BE-EE4C-A61D-D238739E1F37}" type="pres">
      <dgm:prSet presAssocID="{EEF7CEAA-D457-4888-97E1-AC2524CC854E}" presName="parentText" presStyleLbl="node1" presStyleIdx="4" presStyleCnt="10">
        <dgm:presLayoutVars>
          <dgm:chMax val="0"/>
          <dgm:bulletEnabled val="1"/>
        </dgm:presLayoutVars>
      </dgm:prSet>
      <dgm:spPr/>
    </dgm:pt>
    <dgm:pt modelId="{DF0B905C-DA65-0947-AC03-E57D02326542}" type="pres">
      <dgm:prSet presAssocID="{972661E0-566B-4264-85BB-E64E3F4B237C}" presName="spacer" presStyleCnt="0"/>
      <dgm:spPr/>
    </dgm:pt>
    <dgm:pt modelId="{AAA36BCB-6921-5C4D-8C43-8364511B9373}" type="pres">
      <dgm:prSet presAssocID="{28EED117-EE7E-40D9-B36B-6EF0B1DC0662}" presName="parentText" presStyleLbl="node1" presStyleIdx="5" presStyleCnt="10">
        <dgm:presLayoutVars>
          <dgm:chMax val="0"/>
          <dgm:bulletEnabled val="1"/>
        </dgm:presLayoutVars>
      </dgm:prSet>
      <dgm:spPr/>
    </dgm:pt>
    <dgm:pt modelId="{502D4CFB-5342-1944-B732-58828FB8087F}" type="pres">
      <dgm:prSet presAssocID="{5727AFE4-0250-440D-935A-DB666624C695}" presName="spacer" presStyleCnt="0"/>
      <dgm:spPr/>
    </dgm:pt>
    <dgm:pt modelId="{BDDDA559-AEEE-904D-85E6-8FE3A4A6E7D5}" type="pres">
      <dgm:prSet presAssocID="{6D30E0FA-C6CF-4827-84F0-939DF9DCE827}" presName="parentText" presStyleLbl="node1" presStyleIdx="6" presStyleCnt="10">
        <dgm:presLayoutVars>
          <dgm:chMax val="0"/>
          <dgm:bulletEnabled val="1"/>
        </dgm:presLayoutVars>
      </dgm:prSet>
      <dgm:spPr/>
    </dgm:pt>
    <dgm:pt modelId="{C596D99F-683E-FA41-907D-0F4FEA314403}" type="pres">
      <dgm:prSet presAssocID="{8C68DB37-704F-4BBD-9785-DC4C24D3D1BA}" presName="spacer" presStyleCnt="0"/>
      <dgm:spPr/>
    </dgm:pt>
    <dgm:pt modelId="{55684732-2C7B-C14D-B45B-5ABFFC311F3B}" type="pres">
      <dgm:prSet presAssocID="{F6F933C8-4518-4B16-8B60-CEFD440BFD98}" presName="parentText" presStyleLbl="node1" presStyleIdx="7" presStyleCnt="10">
        <dgm:presLayoutVars>
          <dgm:chMax val="0"/>
          <dgm:bulletEnabled val="1"/>
        </dgm:presLayoutVars>
      </dgm:prSet>
      <dgm:spPr/>
    </dgm:pt>
    <dgm:pt modelId="{D6E9FBA9-968F-9742-A133-B0738AE4374F}" type="pres">
      <dgm:prSet presAssocID="{7017E0E9-C128-4851-9A57-F03A638C062D}" presName="spacer" presStyleCnt="0"/>
      <dgm:spPr/>
    </dgm:pt>
    <dgm:pt modelId="{A9F4D7AD-8003-2640-8CC5-D9344B7DF840}" type="pres">
      <dgm:prSet presAssocID="{70CF9A32-CEF1-4762-A9B3-CABB13CA6F2F}" presName="parentText" presStyleLbl="node1" presStyleIdx="8" presStyleCnt="10">
        <dgm:presLayoutVars>
          <dgm:chMax val="0"/>
          <dgm:bulletEnabled val="1"/>
        </dgm:presLayoutVars>
      </dgm:prSet>
      <dgm:spPr/>
    </dgm:pt>
    <dgm:pt modelId="{0B4EF399-598E-1849-B9BB-DD7F311E5E3D}" type="pres">
      <dgm:prSet presAssocID="{6E2FC886-9E9C-498C-A01B-D1785437F574}" presName="spacer" presStyleCnt="0"/>
      <dgm:spPr/>
    </dgm:pt>
    <dgm:pt modelId="{F5CCBD03-6C5F-4B46-97DE-1C048CF22A12}" type="pres">
      <dgm:prSet presAssocID="{002A953E-FF1F-4675-A61E-94068C67AAAA}" presName="parentText" presStyleLbl="node1" presStyleIdx="9" presStyleCnt="10">
        <dgm:presLayoutVars>
          <dgm:chMax val="0"/>
          <dgm:bulletEnabled val="1"/>
        </dgm:presLayoutVars>
      </dgm:prSet>
      <dgm:spPr/>
    </dgm:pt>
  </dgm:ptLst>
  <dgm:cxnLst>
    <dgm:cxn modelId="{CF5AF903-9529-8C48-8C41-CBC94EC876EA}" type="presOf" srcId="{EEF7CEAA-D457-4888-97E1-AC2524CC854E}" destId="{39FA84A7-64BE-EE4C-A61D-D238739E1F37}" srcOrd="0" destOrd="0" presId="urn:microsoft.com/office/officeart/2005/8/layout/vList2"/>
    <dgm:cxn modelId="{47823908-9112-40C6-ABB0-9B84C6CDA4D0}" srcId="{2D0AE3F2-30BA-49FE-B0BE-6F9B5783D86D}" destId="{70CF9A32-CEF1-4762-A9B3-CABB13CA6F2F}" srcOrd="8" destOrd="0" parTransId="{7448A670-2B33-4350-8D78-A9E900AF1A6C}" sibTransId="{6E2FC886-9E9C-498C-A01B-D1785437F574}"/>
    <dgm:cxn modelId="{15E7F60D-81A7-BF4D-B135-76000A05CA19}" type="presOf" srcId="{F6F933C8-4518-4B16-8B60-CEFD440BFD98}" destId="{55684732-2C7B-C14D-B45B-5ABFFC311F3B}" srcOrd="0" destOrd="0" presId="urn:microsoft.com/office/officeart/2005/8/layout/vList2"/>
    <dgm:cxn modelId="{B3D50C1C-9D54-8F48-9502-9690D51B2F59}" type="presOf" srcId="{70CF9A32-CEF1-4762-A9B3-CABB13CA6F2F}" destId="{A9F4D7AD-8003-2640-8CC5-D9344B7DF840}" srcOrd="0" destOrd="0" presId="urn:microsoft.com/office/officeart/2005/8/layout/vList2"/>
    <dgm:cxn modelId="{CF421634-38F4-452D-BFA8-7DDAFBF72C29}" srcId="{2D0AE3F2-30BA-49FE-B0BE-6F9B5783D86D}" destId="{F6F933C8-4518-4B16-8B60-CEFD440BFD98}" srcOrd="7" destOrd="0" parTransId="{547355DF-4AF0-4959-B662-DF2E27EF2217}" sibTransId="{7017E0E9-C128-4851-9A57-F03A638C062D}"/>
    <dgm:cxn modelId="{B5B29D3F-D07B-9A43-86EA-8920EDD4DF75}" type="presOf" srcId="{28EED117-EE7E-40D9-B36B-6EF0B1DC0662}" destId="{AAA36BCB-6921-5C4D-8C43-8364511B9373}" srcOrd="0" destOrd="0" presId="urn:microsoft.com/office/officeart/2005/8/layout/vList2"/>
    <dgm:cxn modelId="{9DF38873-0C2D-43D3-A53D-27B6C3624BA1}" srcId="{2D0AE3F2-30BA-49FE-B0BE-6F9B5783D86D}" destId="{EEF7CEAA-D457-4888-97E1-AC2524CC854E}" srcOrd="4" destOrd="0" parTransId="{EADB1F48-04B1-4753-AFFF-338355DFA909}" sibTransId="{972661E0-566B-4264-85BB-E64E3F4B237C}"/>
    <dgm:cxn modelId="{1A0B867C-0F3D-984A-BB80-DAB5A0CD6638}" type="presOf" srcId="{5FEE63BA-6049-425B-8DD3-3C877828683F}" destId="{8B6B2693-EFE2-EB4E-B45F-A5B69B5A1D11}" srcOrd="0" destOrd="0" presId="urn:microsoft.com/office/officeart/2005/8/layout/vList2"/>
    <dgm:cxn modelId="{4C34F8A6-8C99-41DA-B370-14D5983F5F45}" srcId="{2D0AE3F2-30BA-49FE-B0BE-6F9B5783D86D}" destId="{6D30E0FA-C6CF-4827-84F0-939DF9DCE827}" srcOrd="6" destOrd="0" parTransId="{47B74396-8B2C-4588-8EF6-9BDD118073D6}" sibTransId="{8C68DB37-704F-4BBD-9785-DC4C24D3D1BA}"/>
    <dgm:cxn modelId="{D43776AF-0E2D-4786-9C77-A0D3F3B04CDA}" srcId="{2D0AE3F2-30BA-49FE-B0BE-6F9B5783D86D}" destId="{257417B0-AF5B-4884-A94A-A6FADDA979BD}" srcOrd="2" destOrd="0" parTransId="{8D330229-9E8E-4D73-B106-349F2D9DDA8C}" sibTransId="{D1877DF0-D917-421A-8CF0-5431D151CC59}"/>
    <dgm:cxn modelId="{572FA1C0-715E-6F42-BCC7-2405FB69DB4F}" type="presOf" srcId="{2D0AE3F2-30BA-49FE-B0BE-6F9B5783D86D}" destId="{24C1257F-D3B4-6948-AA36-D592AAC67977}" srcOrd="0" destOrd="0" presId="urn:microsoft.com/office/officeart/2005/8/layout/vList2"/>
    <dgm:cxn modelId="{E3D735C2-E8B9-0D47-BA46-59F3FF3717A0}" type="presOf" srcId="{26EEC228-27F8-4185-9710-C5ADE02E6971}" destId="{75FCDDB4-5FA7-6A41-87CE-14D2732102E2}" srcOrd="0" destOrd="0" presId="urn:microsoft.com/office/officeart/2005/8/layout/vList2"/>
    <dgm:cxn modelId="{E5ADA0C3-C590-4862-8F7D-8201E62C5498}" srcId="{2D0AE3F2-30BA-49FE-B0BE-6F9B5783D86D}" destId="{002A953E-FF1F-4675-A61E-94068C67AAAA}" srcOrd="9" destOrd="0" parTransId="{EB25E99D-F7FB-4FAB-B6E5-4BB2A617B287}" sibTransId="{91E01034-3CE4-4382-9EA1-1AB3EC763EF3}"/>
    <dgm:cxn modelId="{618BDCC6-9CF4-FB48-B87E-D49D9323D4BD}" type="presOf" srcId="{78DD2F95-A3B7-46D2-8E54-2F4A0084A95B}" destId="{CF05D450-5237-364D-A99A-5CED3F5AF065}" srcOrd="0" destOrd="0" presId="urn:microsoft.com/office/officeart/2005/8/layout/vList2"/>
    <dgm:cxn modelId="{866208D3-B5E8-4E05-90EA-FA27D01076A4}" srcId="{2D0AE3F2-30BA-49FE-B0BE-6F9B5783D86D}" destId="{28EED117-EE7E-40D9-B36B-6EF0B1DC0662}" srcOrd="5" destOrd="0" parTransId="{182D356C-E17D-4DCF-A2E3-6A2865AD1EFD}" sibTransId="{5727AFE4-0250-440D-935A-DB666624C695}"/>
    <dgm:cxn modelId="{F0B00CD9-A9BC-4F60-AA23-0631B08583EB}" srcId="{2D0AE3F2-30BA-49FE-B0BE-6F9B5783D86D}" destId="{26EEC228-27F8-4185-9710-C5ADE02E6971}" srcOrd="3" destOrd="0" parTransId="{CC324C93-D06B-4147-ACD1-E9468844C8CE}" sibTransId="{C2E8CD3D-46A3-45F6-97D0-6CC65A241496}"/>
    <dgm:cxn modelId="{B45001DF-42A8-4355-9551-77542AA60713}" srcId="{2D0AE3F2-30BA-49FE-B0BE-6F9B5783D86D}" destId="{78DD2F95-A3B7-46D2-8E54-2F4A0084A95B}" srcOrd="0" destOrd="0" parTransId="{491E79C7-C648-4B9D-A041-37A7F1EB25A9}" sibTransId="{2BB5DB50-ED2E-483B-BEB3-A58B8D18C527}"/>
    <dgm:cxn modelId="{CD6C7CE1-CED8-7440-88BD-C3BDD48FE2BF}" type="presOf" srcId="{257417B0-AF5B-4884-A94A-A6FADDA979BD}" destId="{CBB82046-3E9F-1948-8237-4BF047FD68CB}" srcOrd="0" destOrd="0" presId="urn:microsoft.com/office/officeart/2005/8/layout/vList2"/>
    <dgm:cxn modelId="{4C7D53E5-A59D-48E9-9B4C-79610356EB5C}" srcId="{2D0AE3F2-30BA-49FE-B0BE-6F9B5783D86D}" destId="{5FEE63BA-6049-425B-8DD3-3C877828683F}" srcOrd="1" destOrd="0" parTransId="{A6E1E1C8-3B69-457E-A408-8734F970DFEE}" sibTransId="{F26D6545-C166-4856-B771-4C7DFFE41CDB}"/>
    <dgm:cxn modelId="{104BD0E7-38B1-794A-8A08-F073E18544E9}" type="presOf" srcId="{6D30E0FA-C6CF-4827-84F0-939DF9DCE827}" destId="{BDDDA559-AEEE-904D-85E6-8FE3A4A6E7D5}" srcOrd="0" destOrd="0" presId="urn:microsoft.com/office/officeart/2005/8/layout/vList2"/>
    <dgm:cxn modelId="{05055DFD-5E2C-BC4D-8A17-39A80D0C2424}" type="presOf" srcId="{002A953E-FF1F-4675-A61E-94068C67AAAA}" destId="{F5CCBD03-6C5F-4B46-97DE-1C048CF22A12}" srcOrd="0" destOrd="0" presId="urn:microsoft.com/office/officeart/2005/8/layout/vList2"/>
    <dgm:cxn modelId="{E29576E1-F027-B147-BCDE-2CC9E3759C68}" type="presParOf" srcId="{24C1257F-D3B4-6948-AA36-D592AAC67977}" destId="{CF05D450-5237-364D-A99A-5CED3F5AF065}" srcOrd="0" destOrd="0" presId="urn:microsoft.com/office/officeart/2005/8/layout/vList2"/>
    <dgm:cxn modelId="{58F614EF-D470-FE4A-A97D-571DDFDCFC92}" type="presParOf" srcId="{24C1257F-D3B4-6948-AA36-D592AAC67977}" destId="{98A8489F-C0AC-804A-8755-B41F2427DF78}" srcOrd="1" destOrd="0" presId="urn:microsoft.com/office/officeart/2005/8/layout/vList2"/>
    <dgm:cxn modelId="{0638C6CB-37D3-EA4E-B9BB-C1BD79516CBB}" type="presParOf" srcId="{24C1257F-D3B4-6948-AA36-D592AAC67977}" destId="{8B6B2693-EFE2-EB4E-B45F-A5B69B5A1D11}" srcOrd="2" destOrd="0" presId="urn:microsoft.com/office/officeart/2005/8/layout/vList2"/>
    <dgm:cxn modelId="{4C1C34EB-76E2-EA48-838F-19D08FC620A9}" type="presParOf" srcId="{24C1257F-D3B4-6948-AA36-D592AAC67977}" destId="{0CA11190-5603-5142-B539-AEE860A20E35}" srcOrd="3" destOrd="0" presId="urn:microsoft.com/office/officeart/2005/8/layout/vList2"/>
    <dgm:cxn modelId="{EE9AF4E6-F19F-EC45-B9E1-098C4A96F113}" type="presParOf" srcId="{24C1257F-D3B4-6948-AA36-D592AAC67977}" destId="{CBB82046-3E9F-1948-8237-4BF047FD68CB}" srcOrd="4" destOrd="0" presId="urn:microsoft.com/office/officeart/2005/8/layout/vList2"/>
    <dgm:cxn modelId="{DB26A0C3-55D7-7B42-BF79-BEDF252F4451}" type="presParOf" srcId="{24C1257F-D3B4-6948-AA36-D592AAC67977}" destId="{A03739F9-7327-CB4A-8966-1327AB8B200E}" srcOrd="5" destOrd="0" presId="urn:microsoft.com/office/officeart/2005/8/layout/vList2"/>
    <dgm:cxn modelId="{486DB641-CEC9-A24E-973D-7780C2D38905}" type="presParOf" srcId="{24C1257F-D3B4-6948-AA36-D592AAC67977}" destId="{75FCDDB4-5FA7-6A41-87CE-14D2732102E2}" srcOrd="6" destOrd="0" presId="urn:microsoft.com/office/officeart/2005/8/layout/vList2"/>
    <dgm:cxn modelId="{472E82D3-01EE-144E-819F-49A7900E7896}" type="presParOf" srcId="{24C1257F-D3B4-6948-AA36-D592AAC67977}" destId="{0F75F251-9ABD-7444-B718-57B4C87CBAF8}" srcOrd="7" destOrd="0" presId="urn:microsoft.com/office/officeart/2005/8/layout/vList2"/>
    <dgm:cxn modelId="{D79EA16F-D56D-5D4B-A744-1D3BDF5337F9}" type="presParOf" srcId="{24C1257F-D3B4-6948-AA36-D592AAC67977}" destId="{39FA84A7-64BE-EE4C-A61D-D238739E1F37}" srcOrd="8" destOrd="0" presId="urn:microsoft.com/office/officeart/2005/8/layout/vList2"/>
    <dgm:cxn modelId="{779925AB-C05F-E847-BB29-736616C99D67}" type="presParOf" srcId="{24C1257F-D3B4-6948-AA36-D592AAC67977}" destId="{DF0B905C-DA65-0947-AC03-E57D02326542}" srcOrd="9" destOrd="0" presId="urn:microsoft.com/office/officeart/2005/8/layout/vList2"/>
    <dgm:cxn modelId="{DF56465E-8EBB-B749-86A4-1C16483EAB25}" type="presParOf" srcId="{24C1257F-D3B4-6948-AA36-D592AAC67977}" destId="{AAA36BCB-6921-5C4D-8C43-8364511B9373}" srcOrd="10" destOrd="0" presId="urn:microsoft.com/office/officeart/2005/8/layout/vList2"/>
    <dgm:cxn modelId="{4493B668-CF1D-D245-8022-EC789B42A3DB}" type="presParOf" srcId="{24C1257F-D3B4-6948-AA36-D592AAC67977}" destId="{502D4CFB-5342-1944-B732-58828FB8087F}" srcOrd="11" destOrd="0" presId="urn:microsoft.com/office/officeart/2005/8/layout/vList2"/>
    <dgm:cxn modelId="{8DA82550-6D3A-0A4F-A99E-B5D7C8448DDB}" type="presParOf" srcId="{24C1257F-D3B4-6948-AA36-D592AAC67977}" destId="{BDDDA559-AEEE-904D-85E6-8FE3A4A6E7D5}" srcOrd="12" destOrd="0" presId="urn:microsoft.com/office/officeart/2005/8/layout/vList2"/>
    <dgm:cxn modelId="{6958C112-2A19-1F4C-80D6-14860F72ECAE}" type="presParOf" srcId="{24C1257F-D3B4-6948-AA36-D592AAC67977}" destId="{C596D99F-683E-FA41-907D-0F4FEA314403}" srcOrd="13" destOrd="0" presId="urn:microsoft.com/office/officeart/2005/8/layout/vList2"/>
    <dgm:cxn modelId="{7E65C8D8-4921-694C-8708-E39261113FC4}" type="presParOf" srcId="{24C1257F-D3B4-6948-AA36-D592AAC67977}" destId="{55684732-2C7B-C14D-B45B-5ABFFC311F3B}" srcOrd="14" destOrd="0" presId="urn:microsoft.com/office/officeart/2005/8/layout/vList2"/>
    <dgm:cxn modelId="{F23DD7D4-3A07-5D45-A738-71406AC669AF}" type="presParOf" srcId="{24C1257F-D3B4-6948-AA36-D592AAC67977}" destId="{D6E9FBA9-968F-9742-A133-B0738AE4374F}" srcOrd="15" destOrd="0" presId="urn:microsoft.com/office/officeart/2005/8/layout/vList2"/>
    <dgm:cxn modelId="{3129402F-D5F6-D34D-9F84-B34D36CD3FAE}" type="presParOf" srcId="{24C1257F-D3B4-6948-AA36-D592AAC67977}" destId="{A9F4D7AD-8003-2640-8CC5-D9344B7DF840}" srcOrd="16" destOrd="0" presId="urn:microsoft.com/office/officeart/2005/8/layout/vList2"/>
    <dgm:cxn modelId="{A32006EB-F9B8-9F4E-A767-D3FC685751DD}" type="presParOf" srcId="{24C1257F-D3B4-6948-AA36-D592AAC67977}" destId="{0B4EF399-598E-1849-B9BB-DD7F311E5E3D}" srcOrd="17" destOrd="0" presId="urn:microsoft.com/office/officeart/2005/8/layout/vList2"/>
    <dgm:cxn modelId="{B6FFB872-D723-0941-9D16-8778AE2402B9}" type="presParOf" srcId="{24C1257F-D3B4-6948-AA36-D592AAC67977}" destId="{F5CCBD03-6C5F-4B46-97DE-1C048CF22A12}"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8805D-5708-0341-A09A-222E9ED520EE}">
      <dsp:nvSpPr>
        <dsp:cNvPr id="0" name=""/>
        <dsp:cNvSpPr/>
      </dsp:nvSpPr>
      <dsp:spPr>
        <a:xfrm>
          <a:off x="0" y="183349"/>
          <a:ext cx="5821767" cy="7722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Have I ever been in a relationship with other/s and felt ‘afraid’ of them? </a:t>
          </a:r>
          <a:endParaRPr lang="en-US" sz="2000" kern="1200"/>
        </a:p>
      </dsp:txBody>
      <dsp:txXfrm>
        <a:off x="37696" y="221045"/>
        <a:ext cx="5746375" cy="696808"/>
      </dsp:txXfrm>
    </dsp:sp>
    <dsp:sp modelId="{981E20F6-1D84-904F-AA6B-DD0B0410192D}">
      <dsp:nvSpPr>
        <dsp:cNvPr id="0" name=""/>
        <dsp:cNvSpPr/>
      </dsp:nvSpPr>
      <dsp:spPr>
        <a:xfrm>
          <a:off x="0" y="1013149"/>
          <a:ext cx="5821767" cy="772200"/>
        </a:xfrm>
        <a:prstGeom prst="roundRect">
          <a:avLst/>
        </a:prstGeom>
        <a:solidFill>
          <a:schemeClr val="accent2">
            <a:hueOff val="505987"/>
            <a:satOff val="-9572"/>
            <a:lumOff val="-66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Why was I afraid? </a:t>
          </a:r>
          <a:endParaRPr lang="en-US" sz="2000" kern="1200"/>
        </a:p>
      </dsp:txBody>
      <dsp:txXfrm>
        <a:off x="37696" y="1050845"/>
        <a:ext cx="5746375" cy="696808"/>
      </dsp:txXfrm>
    </dsp:sp>
    <dsp:sp modelId="{8153F458-224D-BE45-B2BC-3E53D04BF3F2}">
      <dsp:nvSpPr>
        <dsp:cNvPr id="0" name=""/>
        <dsp:cNvSpPr/>
      </dsp:nvSpPr>
      <dsp:spPr>
        <a:xfrm>
          <a:off x="0" y="1842949"/>
          <a:ext cx="5821767" cy="772200"/>
        </a:xfrm>
        <a:prstGeom prst="roundRect">
          <a:avLst/>
        </a:prstGeom>
        <a:solidFill>
          <a:schemeClr val="accent2">
            <a:hueOff val="1011974"/>
            <a:satOff val="-19145"/>
            <a:lumOff val="-133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Did I believe that they were worthy of my fear? </a:t>
          </a:r>
          <a:endParaRPr lang="en-US" sz="2000" kern="1200"/>
        </a:p>
      </dsp:txBody>
      <dsp:txXfrm>
        <a:off x="37696" y="1880645"/>
        <a:ext cx="5746375" cy="696808"/>
      </dsp:txXfrm>
    </dsp:sp>
    <dsp:sp modelId="{D5E9C64E-1122-4D4B-9E58-F2BCCFEEA0A5}">
      <dsp:nvSpPr>
        <dsp:cNvPr id="0" name=""/>
        <dsp:cNvSpPr/>
      </dsp:nvSpPr>
      <dsp:spPr>
        <a:xfrm>
          <a:off x="0" y="2672749"/>
          <a:ext cx="5821767" cy="772200"/>
        </a:xfrm>
        <a:prstGeom prst="roundRect">
          <a:avLst/>
        </a:prstGeom>
        <a:solidFill>
          <a:schemeClr val="accent2">
            <a:hueOff val="1517960"/>
            <a:satOff val="-28717"/>
            <a:lumOff val="-200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Did I believe that they were worthy of my love? </a:t>
          </a:r>
          <a:endParaRPr lang="en-US" sz="2000" kern="1200"/>
        </a:p>
      </dsp:txBody>
      <dsp:txXfrm>
        <a:off x="37696" y="2710445"/>
        <a:ext cx="5746375" cy="696808"/>
      </dsp:txXfrm>
    </dsp:sp>
    <dsp:sp modelId="{741CB2E2-15C0-E44D-A783-7436A62BCC59}">
      <dsp:nvSpPr>
        <dsp:cNvPr id="0" name=""/>
        <dsp:cNvSpPr/>
      </dsp:nvSpPr>
      <dsp:spPr>
        <a:xfrm>
          <a:off x="0" y="3502549"/>
          <a:ext cx="5821767" cy="772200"/>
        </a:xfrm>
        <a:prstGeom prst="roundRect">
          <a:avLst/>
        </a:prstGeom>
        <a:solidFill>
          <a:schemeClr val="accent2">
            <a:hueOff val="2023947"/>
            <a:satOff val="-38290"/>
            <a:lumOff val="-266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Did I believe myself to be worthy of punishment or loss?- if so- why?- what was I doing wrong?  </a:t>
          </a:r>
          <a:endParaRPr lang="en-US" sz="2000" kern="1200"/>
        </a:p>
      </dsp:txBody>
      <dsp:txXfrm>
        <a:off x="37696" y="3540245"/>
        <a:ext cx="5746375" cy="696808"/>
      </dsp:txXfrm>
    </dsp:sp>
    <dsp:sp modelId="{4EAF2BE7-F81F-9A42-8680-5459A87F6A47}">
      <dsp:nvSpPr>
        <dsp:cNvPr id="0" name=""/>
        <dsp:cNvSpPr/>
      </dsp:nvSpPr>
      <dsp:spPr>
        <a:xfrm>
          <a:off x="0" y="4332349"/>
          <a:ext cx="5821767" cy="772200"/>
        </a:xfrm>
        <a:prstGeom prst="roundRect">
          <a:avLst/>
        </a:prstGeom>
        <a:solidFill>
          <a:schemeClr val="accent2">
            <a:hueOff val="2529934"/>
            <a:satOff val="-47862"/>
            <a:lumOff val="-333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Did my fear of this person make me more likely to obey them? Or did I obey them out of love? – </a:t>
          </a:r>
          <a:endParaRPr lang="en-US" sz="2000" kern="1200"/>
        </a:p>
      </dsp:txBody>
      <dsp:txXfrm>
        <a:off x="37696" y="4370045"/>
        <a:ext cx="5746375" cy="6968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F8F8C-77FD-964B-B29C-E0C7839B407E}">
      <dsp:nvSpPr>
        <dsp:cNvPr id="0" name=""/>
        <dsp:cNvSpPr/>
      </dsp:nvSpPr>
      <dsp:spPr>
        <a:xfrm>
          <a:off x="0" y="789858"/>
          <a:ext cx="5821767" cy="34749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GB" sz="900" kern="1200" dirty="0"/>
            <a:t>How does my lack of ‘freedom’ affect the love I felt toward the one that I fear?  How did this affect how much faith I had in their integrity and truth? </a:t>
          </a:r>
          <a:endParaRPr lang="en-US" sz="900" kern="1200" dirty="0"/>
        </a:p>
      </dsp:txBody>
      <dsp:txXfrm>
        <a:off x="16963" y="806821"/>
        <a:ext cx="5787841" cy="313564"/>
      </dsp:txXfrm>
    </dsp:sp>
    <dsp:sp modelId="{93DC0397-1B03-004B-9611-C957C6459FE0}">
      <dsp:nvSpPr>
        <dsp:cNvPr id="0" name=""/>
        <dsp:cNvSpPr/>
      </dsp:nvSpPr>
      <dsp:spPr>
        <a:xfrm>
          <a:off x="0" y="1163268"/>
          <a:ext cx="5821767" cy="347490"/>
        </a:xfrm>
        <a:prstGeom prst="roundRect">
          <a:avLst/>
        </a:prstGeom>
        <a:solidFill>
          <a:schemeClr val="accent2">
            <a:hueOff val="281104"/>
            <a:satOff val="-5318"/>
            <a:lumOff val="-37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GB" sz="900" kern="1200"/>
            <a:t>was my obedience to their commands due to my fear, expressed externally or internally?</a:t>
          </a:r>
          <a:endParaRPr lang="en-US" sz="900" kern="1200"/>
        </a:p>
      </dsp:txBody>
      <dsp:txXfrm>
        <a:off x="16963" y="1180231"/>
        <a:ext cx="5787841" cy="313564"/>
      </dsp:txXfrm>
    </dsp:sp>
    <dsp:sp modelId="{9AB62FA4-3AA2-2E43-A7DC-C1DF6E078E6D}">
      <dsp:nvSpPr>
        <dsp:cNvPr id="0" name=""/>
        <dsp:cNvSpPr/>
      </dsp:nvSpPr>
      <dsp:spPr>
        <a:xfrm>
          <a:off x="0" y="1536678"/>
          <a:ext cx="5821767" cy="347490"/>
        </a:xfrm>
        <a:prstGeom prst="roundRect">
          <a:avLst/>
        </a:prstGeom>
        <a:solidFill>
          <a:schemeClr val="accent2">
            <a:hueOff val="562208"/>
            <a:satOff val="-10636"/>
            <a:lumOff val="-7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GB" sz="900" kern="1200"/>
            <a:t>Did I how feel about them in my heart reveal itself in my actions? Did I love that person/s with my heart mind or soul or was my love a delusion to their eye due to my fear of them? </a:t>
          </a:r>
          <a:endParaRPr lang="en-US" sz="900" kern="1200"/>
        </a:p>
      </dsp:txBody>
      <dsp:txXfrm>
        <a:off x="16963" y="1553641"/>
        <a:ext cx="5787841" cy="313564"/>
      </dsp:txXfrm>
    </dsp:sp>
    <dsp:sp modelId="{E545B5F7-6164-8444-8B82-A63B78C64E51}">
      <dsp:nvSpPr>
        <dsp:cNvPr id="0" name=""/>
        <dsp:cNvSpPr/>
      </dsp:nvSpPr>
      <dsp:spPr>
        <a:xfrm>
          <a:off x="0" y="1910088"/>
          <a:ext cx="5821767" cy="347490"/>
        </a:xfrm>
        <a:prstGeom prst="roundRect">
          <a:avLst/>
        </a:prstGeom>
        <a:solidFill>
          <a:schemeClr val="accent2">
            <a:hueOff val="843311"/>
            <a:satOff val="-15954"/>
            <a:lumOff val="-111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GB" sz="900" kern="1200"/>
            <a:t>Did I obey their commands because I genuinely believed that they were worthy of my love and obedience or did I feel bitter in my heart about my act of obedience?</a:t>
          </a:r>
          <a:endParaRPr lang="en-US" sz="900" kern="1200"/>
        </a:p>
      </dsp:txBody>
      <dsp:txXfrm>
        <a:off x="16963" y="1927051"/>
        <a:ext cx="5787841" cy="313564"/>
      </dsp:txXfrm>
    </dsp:sp>
    <dsp:sp modelId="{49A41F1B-BB1D-5F49-A555-5985234E5DE1}">
      <dsp:nvSpPr>
        <dsp:cNvPr id="0" name=""/>
        <dsp:cNvSpPr/>
      </dsp:nvSpPr>
      <dsp:spPr>
        <a:xfrm>
          <a:off x="0" y="2283498"/>
          <a:ext cx="5821767" cy="347490"/>
        </a:xfrm>
        <a:prstGeom prst="roundRect">
          <a:avLst/>
        </a:prstGeom>
        <a:solidFill>
          <a:schemeClr val="accent2">
            <a:hueOff val="1124415"/>
            <a:satOff val="-21272"/>
            <a:lumOff val="-14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GB" sz="900" kern="1200"/>
            <a:t>Was my obedience to their wishes due to unconditional love for them? Or fear of punishment or was it due to fear of not being loved? </a:t>
          </a:r>
          <a:endParaRPr lang="en-US" sz="900" kern="1200"/>
        </a:p>
      </dsp:txBody>
      <dsp:txXfrm>
        <a:off x="16963" y="2300461"/>
        <a:ext cx="5787841" cy="313564"/>
      </dsp:txXfrm>
    </dsp:sp>
    <dsp:sp modelId="{B75F01E9-5868-CF43-A463-C3D997526741}">
      <dsp:nvSpPr>
        <dsp:cNvPr id="0" name=""/>
        <dsp:cNvSpPr/>
      </dsp:nvSpPr>
      <dsp:spPr>
        <a:xfrm>
          <a:off x="0" y="2656908"/>
          <a:ext cx="5821767" cy="347490"/>
        </a:xfrm>
        <a:prstGeom prst="roundRect">
          <a:avLst/>
        </a:prstGeom>
        <a:solidFill>
          <a:schemeClr val="accent2">
            <a:hueOff val="1405519"/>
            <a:satOff val="-26590"/>
            <a:lumOff val="-185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GB" sz="900" kern="1200"/>
            <a:t>How did me being afraid of them affect my ability to give and obey without expectation of return? How did this affect the truth and purity of our relationship and the level of trust we had for one another? </a:t>
          </a:r>
          <a:endParaRPr lang="en-US" sz="900" kern="1200"/>
        </a:p>
      </dsp:txBody>
      <dsp:txXfrm>
        <a:off x="16963" y="2673871"/>
        <a:ext cx="5787841" cy="313564"/>
      </dsp:txXfrm>
    </dsp:sp>
    <dsp:sp modelId="{9460298E-1F9B-A34A-B3B7-DD78BD37A4EE}">
      <dsp:nvSpPr>
        <dsp:cNvPr id="0" name=""/>
        <dsp:cNvSpPr/>
      </dsp:nvSpPr>
      <dsp:spPr>
        <a:xfrm>
          <a:off x="0" y="3030319"/>
          <a:ext cx="5821767" cy="347490"/>
        </a:xfrm>
        <a:prstGeom prst="roundRect">
          <a:avLst/>
        </a:prstGeom>
        <a:solidFill>
          <a:schemeClr val="accent2">
            <a:hueOff val="1686623"/>
            <a:satOff val="-31908"/>
            <a:lumOff val="-22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GB" sz="900" kern="1200"/>
            <a:t>How did my fear of punishment affect my obedience? </a:t>
          </a:r>
          <a:endParaRPr lang="en-US" sz="900" kern="1200"/>
        </a:p>
      </dsp:txBody>
      <dsp:txXfrm>
        <a:off x="16963" y="3047282"/>
        <a:ext cx="5787841" cy="313564"/>
      </dsp:txXfrm>
    </dsp:sp>
    <dsp:sp modelId="{4CEE7766-A6D8-0C40-B1BA-352B50397844}">
      <dsp:nvSpPr>
        <dsp:cNvPr id="0" name=""/>
        <dsp:cNvSpPr/>
      </dsp:nvSpPr>
      <dsp:spPr>
        <a:xfrm>
          <a:off x="0" y="3403729"/>
          <a:ext cx="5821767" cy="347490"/>
        </a:xfrm>
        <a:prstGeom prst="roundRect">
          <a:avLst/>
        </a:prstGeom>
        <a:solidFill>
          <a:schemeClr val="accent2">
            <a:hueOff val="1967726"/>
            <a:satOff val="-37226"/>
            <a:lumOff val="-259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GB" sz="900" kern="1200"/>
            <a:t>How did my fear of not being loved affect my obedience? </a:t>
          </a:r>
          <a:endParaRPr lang="en-US" sz="900" kern="1200"/>
        </a:p>
      </dsp:txBody>
      <dsp:txXfrm>
        <a:off x="16963" y="3420692"/>
        <a:ext cx="5787841" cy="313564"/>
      </dsp:txXfrm>
    </dsp:sp>
    <dsp:sp modelId="{A24599FB-FB81-F046-B47B-CB3A43B47669}">
      <dsp:nvSpPr>
        <dsp:cNvPr id="0" name=""/>
        <dsp:cNvSpPr/>
      </dsp:nvSpPr>
      <dsp:spPr>
        <a:xfrm>
          <a:off x="0" y="3777139"/>
          <a:ext cx="5821767" cy="347490"/>
        </a:xfrm>
        <a:prstGeom prst="roundRect">
          <a:avLst/>
        </a:prstGeom>
        <a:solidFill>
          <a:schemeClr val="accent2">
            <a:hueOff val="2248830"/>
            <a:satOff val="-42544"/>
            <a:lumOff val="-296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GB" sz="900" kern="1200"/>
            <a:t>How did my obedience affect my fear of them? </a:t>
          </a:r>
          <a:endParaRPr lang="en-US" sz="900" kern="1200"/>
        </a:p>
      </dsp:txBody>
      <dsp:txXfrm>
        <a:off x="16963" y="3794102"/>
        <a:ext cx="5787841" cy="313564"/>
      </dsp:txXfrm>
    </dsp:sp>
    <dsp:sp modelId="{241B6950-170D-784A-ACEC-1519FA36E34D}">
      <dsp:nvSpPr>
        <dsp:cNvPr id="0" name=""/>
        <dsp:cNvSpPr/>
      </dsp:nvSpPr>
      <dsp:spPr>
        <a:xfrm>
          <a:off x="0" y="4150549"/>
          <a:ext cx="5821767" cy="347490"/>
        </a:xfrm>
        <a:prstGeom prst="roundRect">
          <a:avLst/>
        </a:prstGeom>
        <a:solidFill>
          <a:schemeClr val="accent2">
            <a:hueOff val="2529934"/>
            <a:satOff val="-47862"/>
            <a:lumOff val="-333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GB" sz="900" kern="1200"/>
            <a:t>How did my obedience affect my love of them? </a:t>
          </a:r>
          <a:endParaRPr lang="en-US" sz="900" kern="1200"/>
        </a:p>
      </dsp:txBody>
      <dsp:txXfrm>
        <a:off x="16963" y="4167512"/>
        <a:ext cx="5787841" cy="3135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5BC402-29FD-4F05-B346-99D33698A3F4}">
      <dsp:nvSpPr>
        <dsp:cNvPr id="0" name=""/>
        <dsp:cNvSpPr/>
      </dsp:nvSpPr>
      <dsp:spPr>
        <a:xfrm>
          <a:off x="0" y="2194"/>
          <a:ext cx="5821767" cy="111231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E81A1D-4CD1-49F1-B22F-7B4B644E95A7}">
      <dsp:nvSpPr>
        <dsp:cNvPr id="0" name=""/>
        <dsp:cNvSpPr/>
      </dsp:nvSpPr>
      <dsp:spPr>
        <a:xfrm>
          <a:off x="336476" y="252466"/>
          <a:ext cx="611774" cy="6117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FE90DC1-256C-4AD8-887A-916AF25E03CB}">
      <dsp:nvSpPr>
        <dsp:cNvPr id="0" name=""/>
        <dsp:cNvSpPr/>
      </dsp:nvSpPr>
      <dsp:spPr>
        <a:xfrm>
          <a:off x="1284726" y="2194"/>
          <a:ext cx="4537040" cy="1112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720" tIns="117720" rIns="117720" bIns="117720" numCol="1" spcCol="1270" anchor="ctr" anchorCtr="0">
          <a:noAutofit/>
        </a:bodyPr>
        <a:lstStyle/>
        <a:p>
          <a:pPr marL="0" lvl="0" indent="0" algn="l" defTabSz="844550">
            <a:lnSpc>
              <a:spcPct val="90000"/>
            </a:lnSpc>
            <a:spcBef>
              <a:spcPct val="0"/>
            </a:spcBef>
            <a:spcAft>
              <a:spcPct val="35000"/>
            </a:spcAft>
            <a:buNone/>
          </a:pPr>
          <a:r>
            <a:rPr lang="en-GB" sz="1900" kern="1200"/>
            <a:t>Which side of myself do I fear more:</a:t>
          </a:r>
          <a:endParaRPr lang="en-US" sz="1900" kern="1200"/>
        </a:p>
      </dsp:txBody>
      <dsp:txXfrm>
        <a:off x="1284726" y="2194"/>
        <a:ext cx="4537040" cy="1112317"/>
      </dsp:txXfrm>
    </dsp:sp>
    <dsp:sp modelId="{74A5B513-11AA-4C5F-BD6C-9D4C56117EE6}">
      <dsp:nvSpPr>
        <dsp:cNvPr id="0" name=""/>
        <dsp:cNvSpPr/>
      </dsp:nvSpPr>
      <dsp:spPr>
        <a:xfrm>
          <a:off x="0" y="1392591"/>
          <a:ext cx="5821767" cy="111231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E397D2-5D26-4D58-BF16-6CBEA12DD826}">
      <dsp:nvSpPr>
        <dsp:cNvPr id="0" name=""/>
        <dsp:cNvSpPr/>
      </dsp:nvSpPr>
      <dsp:spPr>
        <a:xfrm>
          <a:off x="336476" y="1642863"/>
          <a:ext cx="611774" cy="6117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B4EF6E2-E83F-416E-B443-22DE9559A69D}">
      <dsp:nvSpPr>
        <dsp:cNvPr id="0" name=""/>
        <dsp:cNvSpPr/>
      </dsp:nvSpPr>
      <dsp:spPr>
        <a:xfrm>
          <a:off x="1284726" y="1392591"/>
          <a:ext cx="4537040" cy="1112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720" tIns="117720" rIns="117720" bIns="117720" numCol="1" spcCol="1270" anchor="ctr" anchorCtr="0">
          <a:noAutofit/>
        </a:bodyPr>
        <a:lstStyle/>
        <a:p>
          <a:pPr marL="0" lvl="0" indent="0" algn="l" defTabSz="844550">
            <a:lnSpc>
              <a:spcPct val="90000"/>
            </a:lnSpc>
            <a:spcBef>
              <a:spcPct val="0"/>
            </a:spcBef>
            <a:spcAft>
              <a:spcPct val="35000"/>
            </a:spcAft>
            <a:buNone/>
          </a:pPr>
          <a:r>
            <a:rPr lang="en-GB" sz="1900" kern="1200"/>
            <a:t>The beginning or the end? </a:t>
          </a:r>
          <a:endParaRPr lang="en-US" sz="1900" kern="1200"/>
        </a:p>
      </dsp:txBody>
      <dsp:txXfrm>
        <a:off x="1284726" y="1392591"/>
        <a:ext cx="4537040" cy="1112317"/>
      </dsp:txXfrm>
    </dsp:sp>
    <dsp:sp modelId="{26A48D2A-F33F-429F-85DF-2BC176036E86}">
      <dsp:nvSpPr>
        <dsp:cNvPr id="0" name=""/>
        <dsp:cNvSpPr/>
      </dsp:nvSpPr>
      <dsp:spPr>
        <a:xfrm>
          <a:off x="0" y="2782988"/>
          <a:ext cx="5821767" cy="111231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79CB39-380B-4075-A09C-89344A959F31}">
      <dsp:nvSpPr>
        <dsp:cNvPr id="0" name=""/>
        <dsp:cNvSpPr/>
      </dsp:nvSpPr>
      <dsp:spPr>
        <a:xfrm>
          <a:off x="336476" y="3033260"/>
          <a:ext cx="611774" cy="61177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BE0AE18-ADC6-42CE-A57E-79841CFF61DD}">
      <dsp:nvSpPr>
        <dsp:cNvPr id="0" name=""/>
        <dsp:cNvSpPr/>
      </dsp:nvSpPr>
      <dsp:spPr>
        <a:xfrm>
          <a:off x="1284726" y="2782988"/>
          <a:ext cx="4537040" cy="1112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720" tIns="117720" rIns="117720" bIns="117720" numCol="1" spcCol="1270" anchor="ctr" anchorCtr="0">
          <a:noAutofit/>
        </a:bodyPr>
        <a:lstStyle/>
        <a:p>
          <a:pPr marL="0" lvl="0" indent="0" algn="l" defTabSz="844550">
            <a:lnSpc>
              <a:spcPct val="90000"/>
            </a:lnSpc>
            <a:spcBef>
              <a:spcPct val="0"/>
            </a:spcBef>
            <a:spcAft>
              <a:spcPct val="35000"/>
            </a:spcAft>
            <a:buNone/>
          </a:pPr>
          <a:r>
            <a:rPr lang="en-GB" sz="1900" kern="1200"/>
            <a:t>Can I find courage to face that which I fear more? </a:t>
          </a:r>
          <a:endParaRPr lang="en-US" sz="1900" kern="1200"/>
        </a:p>
      </dsp:txBody>
      <dsp:txXfrm>
        <a:off x="1284726" y="2782988"/>
        <a:ext cx="4537040" cy="1112317"/>
      </dsp:txXfrm>
    </dsp:sp>
    <dsp:sp modelId="{50067F26-DCFD-4040-BE16-CBB5FEB81C84}">
      <dsp:nvSpPr>
        <dsp:cNvPr id="0" name=""/>
        <dsp:cNvSpPr/>
      </dsp:nvSpPr>
      <dsp:spPr>
        <a:xfrm>
          <a:off x="0" y="4173385"/>
          <a:ext cx="5821767" cy="111231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32AF88-C270-4E42-BBE1-6DBE388F7EC0}">
      <dsp:nvSpPr>
        <dsp:cNvPr id="0" name=""/>
        <dsp:cNvSpPr/>
      </dsp:nvSpPr>
      <dsp:spPr>
        <a:xfrm>
          <a:off x="336476" y="4423657"/>
          <a:ext cx="611774" cy="61177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78EB50-3A7A-4200-B0BE-9BE9E11743A6}">
      <dsp:nvSpPr>
        <dsp:cNvPr id="0" name=""/>
        <dsp:cNvSpPr/>
      </dsp:nvSpPr>
      <dsp:spPr>
        <a:xfrm>
          <a:off x="1284726" y="4173385"/>
          <a:ext cx="4537040" cy="1112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720" tIns="117720" rIns="117720" bIns="117720" numCol="1" spcCol="1270" anchor="ctr" anchorCtr="0">
          <a:noAutofit/>
        </a:bodyPr>
        <a:lstStyle/>
        <a:p>
          <a:pPr marL="0" lvl="0" indent="0" algn="l" defTabSz="844550">
            <a:lnSpc>
              <a:spcPct val="90000"/>
            </a:lnSpc>
            <a:spcBef>
              <a:spcPct val="0"/>
            </a:spcBef>
            <a:spcAft>
              <a:spcPct val="35000"/>
            </a:spcAft>
            <a:buNone/>
          </a:pPr>
          <a:r>
            <a:rPr lang="en-GB" sz="1900" kern="1200"/>
            <a:t>Can I find the courage to gain wisdom from this side of me and transform it into Surrender and inner Peace?</a:t>
          </a:r>
          <a:endParaRPr lang="en-US" sz="1900" kern="1200"/>
        </a:p>
      </dsp:txBody>
      <dsp:txXfrm>
        <a:off x="1284726" y="4173385"/>
        <a:ext cx="4537040" cy="11123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E157FA-C1AB-6D4B-9D36-027571D9DF95}">
      <dsp:nvSpPr>
        <dsp:cNvPr id="0" name=""/>
        <dsp:cNvSpPr/>
      </dsp:nvSpPr>
      <dsp:spPr>
        <a:xfrm>
          <a:off x="0" y="523908"/>
          <a:ext cx="5821767" cy="100386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Which of my fears leads me to Truth?</a:t>
          </a:r>
        </a:p>
      </dsp:txBody>
      <dsp:txXfrm>
        <a:off x="49004" y="572912"/>
        <a:ext cx="5723759" cy="905852"/>
      </dsp:txXfrm>
    </dsp:sp>
    <dsp:sp modelId="{72829E46-541D-9644-A112-A9A1511838F5}">
      <dsp:nvSpPr>
        <dsp:cNvPr id="0" name=""/>
        <dsp:cNvSpPr/>
      </dsp:nvSpPr>
      <dsp:spPr>
        <a:xfrm>
          <a:off x="0" y="1602648"/>
          <a:ext cx="5821767" cy="1003860"/>
        </a:xfrm>
        <a:prstGeom prst="roundRect">
          <a:avLst/>
        </a:prstGeom>
        <a:solidFill>
          <a:schemeClr val="accent2">
            <a:hueOff val="843311"/>
            <a:satOff val="-15954"/>
            <a:lumOff val="-111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Which of my fears leads me to delusion?</a:t>
          </a:r>
        </a:p>
      </dsp:txBody>
      <dsp:txXfrm>
        <a:off x="49004" y="1651652"/>
        <a:ext cx="5723759" cy="905852"/>
      </dsp:txXfrm>
    </dsp:sp>
    <dsp:sp modelId="{820B2AF8-3E6F-AC48-B3BA-90D4F47F3E1C}">
      <dsp:nvSpPr>
        <dsp:cNvPr id="0" name=""/>
        <dsp:cNvSpPr/>
      </dsp:nvSpPr>
      <dsp:spPr>
        <a:xfrm>
          <a:off x="0" y="2681389"/>
          <a:ext cx="5821767" cy="1003860"/>
        </a:xfrm>
        <a:prstGeom prst="roundRect">
          <a:avLst/>
        </a:prstGeom>
        <a:solidFill>
          <a:schemeClr val="accent2">
            <a:hueOff val="1686623"/>
            <a:satOff val="-31908"/>
            <a:lumOff val="-22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Which of my fears seeks to deceive me?</a:t>
          </a:r>
        </a:p>
      </dsp:txBody>
      <dsp:txXfrm>
        <a:off x="49004" y="2730393"/>
        <a:ext cx="5723759" cy="905852"/>
      </dsp:txXfrm>
    </dsp:sp>
    <dsp:sp modelId="{C51D786B-A9F4-BF46-A1E5-EDD7DB8DD577}">
      <dsp:nvSpPr>
        <dsp:cNvPr id="0" name=""/>
        <dsp:cNvSpPr/>
      </dsp:nvSpPr>
      <dsp:spPr>
        <a:xfrm>
          <a:off x="0" y="3760129"/>
          <a:ext cx="5821767" cy="1003860"/>
        </a:xfrm>
        <a:prstGeom prst="roundRect">
          <a:avLst/>
        </a:prstGeom>
        <a:solidFill>
          <a:schemeClr val="accent2">
            <a:hueOff val="2529934"/>
            <a:satOff val="-47862"/>
            <a:lumOff val="-333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What can help me have more clarity about the deception of my fears? </a:t>
          </a:r>
        </a:p>
      </dsp:txBody>
      <dsp:txXfrm>
        <a:off x="49004" y="3809133"/>
        <a:ext cx="5723759" cy="9058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5D450-5237-364D-A99A-5CED3F5AF065}">
      <dsp:nvSpPr>
        <dsp:cNvPr id="0" name=""/>
        <dsp:cNvSpPr/>
      </dsp:nvSpPr>
      <dsp:spPr>
        <a:xfrm>
          <a:off x="0" y="8373"/>
          <a:ext cx="10576558" cy="374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Which side of myself is more worthy of my awe, fear, love and worship/obedience:</a:t>
          </a:r>
          <a:endParaRPr lang="en-US" sz="1600" kern="1200" dirty="0"/>
        </a:p>
      </dsp:txBody>
      <dsp:txXfrm>
        <a:off x="18277" y="26650"/>
        <a:ext cx="10540004" cy="337846"/>
      </dsp:txXfrm>
    </dsp:sp>
    <dsp:sp modelId="{8B6B2693-EFE2-EB4E-B45F-A5B69B5A1D11}">
      <dsp:nvSpPr>
        <dsp:cNvPr id="0" name=""/>
        <dsp:cNvSpPr/>
      </dsp:nvSpPr>
      <dsp:spPr>
        <a:xfrm>
          <a:off x="0" y="428853"/>
          <a:ext cx="10576558" cy="3744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My unconditional love for others or my envy?</a:t>
          </a:r>
          <a:endParaRPr lang="en-US" sz="1600" kern="1200"/>
        </a:p>
      </dsp:txBody>
      <dsp:txXfrm>
        <a:off x="18277" y="447130"/>
        <a:ext cx="10540004" cy="337846"/>
      </dsp:txXfrm>
    </dsp:sp>
    <dsp:sp modelId="{CBB82046-3E9F-1948-8237-4BF047FD68CB}">
      <dsp:nvSpPr>
        <dsp:cNvPr id="0" name=""/>
        <dsp:cNvSpPr/>
      </dsp:nvSpPr>
      <dsp:spPr>
        <a:xfrm>
          <a:off x="0" y="849333"/>
          <a:ext cx="10576558" cy="3744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My peace or my fears?</a:t>
          </a:r>
          <a:endParaRPr lang="en-US" sz="1600" kern="1200"/>
        </a:p>
      </dsp:txBody>
      <dsp:txXfrm>
        <a:off x="18277" y="867610"/>
        <a:ext cx="10540004" cy="337846"/>
      </dsp:txXfrm>
    </dsp:sp>
    <dsp:sp modelId="{75FCDDB4-5FA7-6A41-87CE-14D2732102E2}">
      <dsp:nvSpPr>
        <dsp:cNvPr id="0" name=""/>
        <dsp:cNvSpPr/>
      </dsp:nvSpPr>
      <dsp:spPr>
        <a:xfrm>
          <a:off x="0" y="1269813"/>
          <a:ext cx="10576558" cy="3744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My respect or that which I disrespect about me? </a:t>
          </a:r>
          <a:endParaRPr lang="en-US" sz="1600" kern="1200"/>
        </a:p>
      </dsp:txBody>
      <dsp:txXfrm>
        <a:off x="18277" y="1288090"/>
        <a:ext cx="10540004" cy="337846"/>
      </dsp:txXfrm>
    </dsp:sp>
    <dsp:sp modelId="{39FA84A7-64BE-EE4C-A61D-D238739E1F37}">
      <dsp:nvSpPr>
        <dsp:cNvPr id="0" name=""/>
        <dsp:cNvSpPr/>
      </dsp:nvSpPr>
      <dsp:spPr>
        <a:xfrm>
          <a:off x="0" y="1690293"/>
          <a:ext cx="10576558" cy="3744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My patience or my anxiety?</a:t>
          </a:r>
          <a:endParaRPr lang="en-US" sz="1600" kern="1200"/>
        </a:p>
      </dsp:txBody>
      <dsp:txXfrm>
        <a:off x="18277" y="1708570"/>
        <a:ext cx="10540004" cy="337846"/>
      </dsp:txXfrm>
    </dsp:sp>
    <dsp:sp modelId="{AAA36BCB-6921-5C4D-8C43-8364511B9373}">
      <dsp:nvSpPr>
        <dsp:cNvPr id="0" name=""/>
        <dsp:cNvSpPr/>
      </dsp:nvSpPr>
      <dsp:spPr>
        <a:xfrm>
          <a:off x="0" y="2110773"/>
          <a:ext cx="10576558" cy="374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My truth or my falsehood? </a:t>
          </a:r>
          <a:endParaRPr lang="en-US" sz="1600" kern="1200"/>
        </a:p>
      </dsp:txBody>
      <dsp:txXfrm>
        <a:off x="18277" y="2129050"/>
        <a:ext cx="10540004" cy="337846"/>
      </dsp:txXfrm>
    </dsp:sp>
    <dsp:sp modelId="{BDDDA559-AEEE-904D-85E6-8FE3A4A6E7D5}">
      <dsp:nvSpPr>
        <dsp:cNvPr id="0" name=""/>
        <dsp:cNvSpPr/>
      </dsp:nvSpPr>
      <dsp:spPr>
        <a:xfrm>
          <a:off x="0" y="2531253"/>
          <a:ext cx="10576558" cy="3744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My knowledge or my ignorance?</a:t>
          </a:r>
          <a:endParaRPr lang="en-US" sz="1600" kern="1200"/>
        </a:p>
      </dsp:txBody>
      <dsp:txXfrm>
        <a:off x="18277" y="2549530"/>
        <a:ext cx="10540004" cy="337846"/>
      </dsp:txXfrm>
    </dsp:sp>
    <dsp:sp modelId="{55684732-2C7B-C14D-B45B-5ABFFC311F3B}">
      <dsp:nvSpPr>
        <dsp:cNvPr id="0" name=""/>
        <dsp:cNvSpPr/>
      </dsp:nvSpPr>
      <dsp:spPr>
        <a:xfrm>
          <a:off x="0" y="2951733"/>
          <a:ext cx="10576558" cy="3744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My wisdom or my folly?</a:t>
          </a:r>
          <a:endParaRPr lang="en-US" sz="1600" kern="1200"/>
        </a:p>
      </dsp:txBody>
      <dsp:txXfrm>
        <a:off x="18277" y="2970010"/>
        <a:ext cx="10540004" cy="337846"/>
      </dsp:txXfrm>
    </dsp:sp>
    <dsp:sp modelId="{A9F4D7AD-8003-2640-8CC5-D9344B7DF840}">
      <dsp:nvSpPr>
        <dsp:cNvPr id="0" name=""/>
        <dsp:cNvSpPr/>
      </dsp:nvSpPr>
      <dsp:spPr>
        <a:xfrm>
          <a:off x="0" y="3372214"/>
          <a:ext cx="10576558" cy="3744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My lack of self or myself? </a:t>
          </a:r>
          <a:endParaRPr lang="en-US" sz="1600" kern="1200"/>
        </a:p>
      </dsp:txBody>
      <dsp:txXfrm>
        <a:off x="18277" y="3390491"/>
        <a:ext cx="10540004" cy="337846"/>
      </dsp:txXfrm>
    </dsp:sp>
    <dsp:sp modelId="{F5CCBD03-6C5F-4B46-97DE-1C048CF22A12}">
      <dsp:nvSpPr>
        <dsp:cNvPr id="0" name=""/>
        <dsp:cNvSpPr/>
      </dsp:nvSpPr>
      <dsp:spPr>
        <a:xfrm>
          <a:off x="0" y="3792694"/>
          <a:ext cx="10576558" cy="3744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My Creator or my delusion?</a:t>
          </a:r>
          <a:endParaRPr lang="en-US" sz="1600" kern="1200"/>
        </a:p>
      </dsp:txBody>
      <dsp:txXfrm>
        <a:off x="18277" y="3810971"/>
        <a:ext cx="10540004" cy="33784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GB"/>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2/28/21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2/28/21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GB"/>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GB"/>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2/28/21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GB"/>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2/28/21</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GB"/>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2/28/21</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2/28/21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2/28/21</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GB"/>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GB"/>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2/28/21</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2/28/21</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F6E29-2D3B-0F42-A735-DAAF3E1021A3}"/>
              </a:ext>
            </a:extLst>
          </p:cNvPr>
          <p:cNvSpPr>
            <a:spLocks noGrp="1"/>
          </p:cNvSpPr>
          <p:nvPr>
            <p:ph type="ctrTitle"/>
          </p:nvPr>
        </p:nvSpPr>
        <p:spPr/>
        <p:txBody>
          <a:bodyPr/>
          <a:lstStyle/>
          <a:p>
            <a:r>
              <a:rPr lang="en-US" dirty="0"/>
              <a:t>My Fears</a:t>
            </a:r>
          </a:p>
        </p:txBody>
      </p:sp>
      <p:sp>
        <p:nvSpPr>
          <p:cNvPr id="3" name="Subtitle 2">
            <a:extLst>
              <a:ext uri="{FF2B5EF4-FFF2-40B4-BE49-F238E27FC236}">
                <a16:creationId xmlns:a16="http://schemas.microsoft.com/office/drawing/2014/main" id="{C774DA1D-E187-E949-8A2A-09B0977BA87D}"/>
              </a:ext>
            </a:extLst>
          </p:cNvPr>
          <p:cNvSpPr>
            <a:spLocks noGrp="1"/>
          </p:cNvSpPr>
          <p:nvPr>
            <p:ph type="subTitle" idx="1"/>
          </p:nvPr>
        </p:nvSpPr>
        <p:spPr/>
        <p:txBody>
          <a:bodyPr/>
          <a:lstStyle/>
          <a:p>
            <a:r>
              <a:rPr lang="en-US" dirty="0"/>
              <a:t>My Responsibility</a:t>
            </a:r>
          </a:p>
        </p:txBody>
      </p:sp>
    </p:spTree>
    <p:extLst>
      <p:ext uri="{BB962C8B-B14F-4D97-AF65-F5344CB8AC3E}">
        <p14:creationId xmlns:p14="http://schemas.microsoft.com/office/powerpoint/2010/main" val="4235518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761A6-4B8B-F44B-8FB1-C637CD184153}"/>
              </a:ext>
            </a:extLst>
          </p:cNvPr>
          <p:cNvSpPr>
            <a:spLocks noGrp="1"/>
          </p:cNvSpPr>
          <p:nvPr>
            <p:ph type="title"/>
          </p:nvPr>
        </p:nvSpPr>
        <p:spPr/>
        <p:txBody>
          <a:bodyPr/>
          <a:lstStyle/>
          <a:p>
            <a:r>
              <a:rPr lang="en-US" dirty="0"/>
              <a:t>What am I afraid of? </a:t>
            </a:r>
          </a:p>
        </p:txBody>
      </p:sp>
      <p:sp>
        <p:nvSpPr>
          <p:cNvPr id="3" name="Content Placeholder 2">
            <a:extLst>
              <a:ext uri="{FF2B5EF4-FFF2-40B4-BE49-F238E27FC236}">
                <a16:creationId xmlns:a16="http://schemas.microsoft.com/office/drawing/2014/main" id="{937A3877-64D5-204F-AA81-72A9602951FD}"/>
              </a:ext>
            </a:extLst>
          </p:cNvPr>
          <p:cNvSpPr>
            <a:spLocks noGrp="1"/>
          </p:cNvSpPr>
          <p:nvPr>
            <p:ph idx="1"/>
          </p:nvPr>
        </p:nvSpPr>
        <p:spPr/>
        <p:txBody>
          <a:bodyPr/>
          <a:lstStyle/>
          <a:p>
            <a:r>
              <a:rPr lang="en-GB" dirty="0"/>
              <a:t>Am I afraid of ‘disappointing’ others? </a:t>
            </a:r>
          </a:p>
          <a:p>
            <a:r>
              <a:rPr lang="en-GB" dirty="0"/>
              <a:t>Why am I afraid of disappointing people? </a:t>
            </a:r>
          </a:p>
          <a:p>
            <a:r>
              <a:rPr lang="en-GB" dirty="0"/>
              <a:t>Who am I afraid of disappointing? </a:t>
            </a:r>
          </a:p>
          <a:p>
            <a:r>
              <a:rPr lang="en-GB" dirty="0"/>
              <a:t>How does my fear of disappointing others affect how I choose to live my life? </a:t>
            </a:r>
          </a:p>
          <a:p>
            <a:r>
              <a:rPr lang="en-GB" dirty="0"/>
              <a:t>How does it affect my ability to be true to myself and my purpose in life?</a:t>
            </a:r>
          </a:p>
          <a:p>
            <a:endParaRPr lang="en-US" dirty="0"/>
          </a:p>
        </p:txBody>
      </p:sp>
    </p:spTree>
    <p:extLst>
      <p:ext uri="{BB962C8B-B14F-4D97-AF65-F5344CB8AC3E}">
        <p14:creationId xmlns:p14="http://schemas.microsoft.com/office/powerpoint/2010/main" val="322017448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A98ABE-14E4-7340-8A49-89C229302C7C}"/>
              </a:ext>
            </a:extLst>
          </p:cNvPr>
          <p:cNvSpPr>
            <a:spLocks noGrp="1"/>
          </p:cNvSpPr>
          <p:nvPr>
            <p:ph type="title"/>
          </p:nvPr>
        </p:nvSpPr>
        <p:spPr>
          <a:xfrm>
            <a:off x="645459" y="960120"/>
            <a:ext cx="3865695" cy="4171278"/>
          </a:xfrm>
        </p:spPr>
        <p:txBody>
          <a:bodyPr>
            <a:normAutofit/>
          </a:bodyPr>
          <a:lstStyle/>
          <a:p>
            <a:pPr algn="r"/>
            <a:r>
              <a:rPr lang="en-US" sz="4400" dirty="0">
                <a:solidFill>
                  <a:schemeClr val="tx1"/>
                </a:solidFill>
              </a:rPr>
              <a:t>Have I tried…</a:t>
            </a: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8C6ADF6-74C6-4A48-80AC-24030AEE6674}"/>
              </a:ext>
            </a:extLst>
          </p:cNvPr>
          <p:cNvSpPr>
            <a:spLocks noGrp="1"/>
          </p:cNvSpPr>
          <p:nvPr>
            <p:ph idx="1"/>
          </p:nvPr>
        </p:nvSpPr>
        <p:spPr>
          <a:xfrm>
            <a:off x="4983164" y="960120"/>
            <a:ext cx="5511800" cy="4171278"/>
          </a:xfrm>
        </p:spPr>
        <p:txBody>
          <a:bodyPr>
            <a:normAutofit/>
          </a:bodyPr>
          <a:lstStyle/>
          <a:p>
            <a:r>
              <a:rPr lang="en-GB" dirty="0"/>
              <a:t>Transforming my fear into my patience and endurance through self discipline in prayer, meditation, self reflection and seeking knowledge wisdom and understanding in all my experiences?  </a:t>
            </a:r>
          </a:p>
          <a:p>
            <a:endParaRPr lang="en-US" dirty="0"/>
          </a:p>
        </p:txBody>
      </p:sp>
    </p:spTree>
    <p:extLst>
      <p:ext uri="{BB962C8B-B14F-4D97-AF65-F5344CB8AC3E}">
        <p14:creationId xmlns:p14="http://schemas.microsoft.com/office/powerpoint/2010/main" val="204902161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6E6330-3286-3D4A-866C-69C182B641D9}"/>
              </a:ext>
            </a:extLst>
          </p:cNvPr>
          <p:cNvSpPr>
            <a:spLocks noGrp="1"/>
          </p:cNvSpPr>
          <p:nvPr>
            <p:ph type="title"/>
          </p:nvPr>
        </p:nvSpPr>
        <p:spPr>
          <a:xfrm>
            <a:off x="645459" y="960120"/>
            <a:ext cx="3865695" cy="4171278"/>
          </a:xfrm>
        </p:spPr>
        <p:txBody>
          <a:bodyPr>
            <a:normAutofit/>
          </a:bodyPr>
          <a:lstStyle/>
          <a:p>
            <a:pPr algn="r"/>
            <a:r>
              <a:rPr lang="en-US" sz="4400" dirty="0">
                <a:solidFill>
                  <a:schemeClr val="tx1"/>
                </a:solidFill>
              </a:rPr>
              <a:t>Have I tried…</a:t>
            </a: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26A893F-84AE-4440-82FC-271449C6A39D}"/>
              </a:ext>
            </a:extLst>
          </p:cNvPr>
          <p:cNvSpPr>
            <a:spLocks noGrp="1"/>
          </p:cNvSpPr>
          <p:nvPr>
            <p:ph idx="1"/>
          </p:nvPr>
        </p:nvSpPr>
        <p:spPr>
          <a:xfrm>
            <a:off x="4983164" y="960120"/>
            <a:ext cx="5511800" cy="4171278"/>
          </a:xfrm>
        </p:spPr>
        <p:txBody>
          <a:bodyPr>
            <a:normAutofit/>
          </a:bodyPr>
          <a:lstStyle/>
          <a:p>
            <a:r>
              <a:rPr lang="en-GB" dirty="0"/>
              <a:t>Transforming my fear into my freedom through standing up against oppression, corruption and injustice in the world in which I live to the best of my ability? </a:t>
            </a:r>
          </a:p>
          <a:p>
            <a:endParaRPr lang="en-GB" dirty="0"/>
          </a:p>
          <a:p>
            <a:r>
              <a:rPr lang="en-GB" dirty="0"/>
              <a:t>To set myself free from slavery by helping to release others from bondage?   </a:t>
            </a:r>
          </a:p>
          <a:p>
            <a:endParaRPr lang="en-US" dirty="0"/>
          </a:p>
        </p:txBody>
      </p:sp>
    </p:spTree>
    <p:extLst>
      <p:ext uri="{BB962C8B-B14F-4D97-AF65-F5344CB8AC3E}">
        <p14:creationId xmlns:p14="http://schemas.microsoft.com/office/powerpoint/2010/main" val="173569860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F73974-0AE8-9341-ABD3-86940F192D6C}"/>
              </a:ext>
            </a:extLst>
          </p:cNvPr>
          <p:cNvSpPr>
            <a:spLocks noGrp="1"/>
          </p:cNvSpPr>
          <p:nvPr>
            <p:ph type="title"/>
          </p:nvPr>
        </p:nvSpPr>
        <p:spPr>
          <a:xfrm>
            <a:off x="645459" y="960120"/>
            <a:ext cx="3865695" cy="4171278"/>
          </a:xfrm>
        </p:spPr>
        <p:txBody>
          <a:bodyPr>
            <a:normAutofit/>
          </a:bodyPr>
          <a:lstStyle/>
          <a:p>
            <a:pPr algn="r"/>
            <a:r>
              <a:rPr lang="en-US" sz="4400" dirty="0">
                <a:solidFill>
                  <a:schemeClr val="tx1"/>
                </a:solidFill>
              </a:rPr>
              <a:t>Have I tried…</a:t>
            </a: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92AF781-C235-EF40-B2FB-042E073FED77}"/>
              </a:ext>
            </a:extLst>
          </p:cNvPr>
          <p:cNvSpPr>
            <a:spLocks noGrp="1"/>
          </p:cNvSpPr>
          <p:nvPr>
            <p:ph idx="1"/>
          </p:nvPr>
        </p:nvSpPr>
        <p:spPr>
          <a:xfrm>
            <a:off x="4983164" y="960120"/>
            <a:ext cx="5511800" cy="4171278"/>
          </a:xfrm>
        </p:spPr>
        <p:txBody>
          <a:bodyPr>
            <a:normAutofit/>
          </a:bodyPr>
          <a:lstStyle/>
          <a:p>
            <a:pPr marL="0" indent="0">
              <a:buNone/>
            </a:pPr>
            <a:endParaRPr lang="en-GB" dirty="0"/>
          </a:p>
          <a:p>
            <a:r>
              <a:rPr lang="en-GB" dirty="0"/>
              <a:t>Transforming my fear into my peace through willing surrender to a Will/Plan that is greater than my own? </a:t>
            </a:r>
          </a:p>
          <a:p>
            <a:endParaRPr lang="en-GB" dirty="0"/>
          </a:p>
          <a:p>
            <a:r>
              <a:rPr lang="en-GB" dirty="0"/>
              <a:t>Transforming fear into acceptance through willing surrender to my Creator that is Higher than myself and the Source of my Provision and Wellbeing? </a:t>
            </a:r>
          </a:p>
          <a:p>
            <a:endParaRPr lang="en-US" dirty="0"/>
          </a:p>
        </p:txBody>
      </p:sp>
    </p:spTree>
    <p:extLst>
      <p:ext uri="{BB962C8B-B14F-4D97-AF65-F5344CB8AC3E}">
        <p14:creationId xmlns:p14="http://schemas.microsoft.com/office/powerpoint/2010/main" val="1721830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51CF3E-82CE-A949-803C-67C1F6733D38}"/>
              </a:ext>
            </a:extLst>
          </p:cNvPr>
          <p:cNvSpPr>
            <a:spLocks noGrp="1"/>
          </p:cNvSpPr>
          <p:nvPr>
            <p:ph type="title"/>
          </p:nvPr>
        </p:nvSpPr>
        <p:spPr>
          <a:xfrm>
            <a:off x="645459" y="960120"/>
            <a:ext cx="3865695" cy="4171278"/>
          </a:xfrm>
        </p:spPr>
        <p:txBody>
          <a:bodyPr>
            <a:normAutofit/>
          </a:bodyPr>
          <a:lstStyle/>
          <a:p>
            <a:pPr algn="r"/>
            <a:r>
              <a:rPr lang="en-US" sz="4400" dirty="0">
                <a:solidFill>
                  <a:schemeClr val="tx1"/>
                </a:solidFill>
              </a:rPr>
              <a:t>Have I tried…</a:t>
            </a: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343C4DC-6F1E-6545-8934-53CF53316595}"/>
              </a:ext>
            </a:extLst>
          </p:cNvPr>
          <p:cNvSpPr>
            <a:spLocks noGrp="1"/>
          </p:cNvSpPr>
          <p:nvPr>
            <p:ph idx="1"/>
          </p:nvPr>
        </p:nvSpPr>
        <p:spPr>
          <a:xfrm>
            <a:off x="4983164" y="960120"/>
            <a:ext cx="5511800" cy="4171278"/>
          </a:xfrm>
        </p:spPr>
        <p:txBody>
          <a:bodyPr>
            <a:normAutofit/>
          </a:bodyPr>
          <a:lstStyle/>
          <a:p>
            <a:r>
              <a:rPr lang="en-GB" dirty="0"/>
              <a:t>Transforming my fear into wisdom through crushing my ego - letting go of my desire to control and change others, my desire to control the future, my desire to change my past- and surrendering to an understanding, wisdom and Truth that is greater than my own ego? </a:t>
            </a:r>
          </a:p>
          <a:p>
            <a:endParaRPr lang="en-US" dirty="0"/>
          </a:p>
        </p:txBody>
      </p:sp>
    </p:spTree>
    <p:extLst>
      <p:ext uri="{BB962C8B-B14F-4D97-AF65-F5344CB8AC3E}">
        <p14:creationId xmlns:p14="http://schemas.microsoft.com/office/powerpoint/2010/main" val="201678200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9BC365-500F-3845-88A1-D7F42927FEA8}"/>
              </a:ext>
            </a:extLst>
          </p:cNvPr>
          <p:cNvSpPr>
            <a:spLocks noGrp="1"/>
          </p:cNvSpPr>
          <p:nvPr>
            <p:ph type="title"/>
          </p:nvPr>
        </p:nvSpPr>
        <p:spPr>
          <a:xfrm>
            <a:off x="645459" y="960120"/>
            <a:ext cx="3865695" cy="4171278"/>
          </a:xfrm>
        </p:spPr>
        <p:txBody>
          <a:bodyPr>
            <a:normAutofit/>
          </a:bodyPr>
          <a:lstStyle/>
          <a:p>
            <a:pPr algn="r"/>
            <a:r>
              <a:rPr lang="en-US" sz="4400" dirty="0">
                <a:solidFill>
                  <a:schemeClr val="tx1"/>
                </a:solidFill>
              </a:rPr>
              <a:t>Have I tried…</a:t>
            </a: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357B64A-3472-5946-8626-F0CAE60EB497}"/>
              </a:ext>
            </a:extLst>
          </p:cNvPr>
          <p:cNvSpPr>
            <a:spLocks noGrp="1"/>
          </p:cNvSpPr>
          <p:nvPr>
            <p:ph idx="1"/>
          </p:nvPr>
        </p:nvSpPr>
        <p:spPr>
          <a:xfrm>
            <a:off x="4983164" y="960120"/>
            <a:ext cx="5511800" cy="4171278"/>
          </a:xfrm>
        </p:spPr>
        <p:txBody>
          <a:bodyPr>
            <a:normAutofit/>
          </a:bodyPr>
          <a:lstStyle/>
          <a:p>
            <a:r>
              <a:rPr lang="en-GB" dirty="0"/>
              <a:t>Transforming my fear into hope through faith and faithfulness, integrity, sincerity, truth and patience, through fulfilling my trusts and keeping to my covenant that I have made to myself and to My Creator?    </a:t>
            </a:r>
          </a:p>
          <a:p>
            <a:pPr marL="0" indent="0">
              <a:buNone/>
            </a:pPr>
            <a:endParaRPr lang="en-US" dirty="0"/>
          </a:p>
        </p:txBody>
      </p:sp>
    </p:spTree>
    <p:extLst>
      <p:ext uri="{BB962C8B-B14F-4D97-AF65-F5344CB8AC3E}">
        <p14:creationId xmlns:p14="http://schemas.microsoft.com/office/powerpoint/2010/main" val="379544778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2DAE3342-9DFC-49D4-B09C-25E3107693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8" name="Freeform 5">
              <a:extLst>
                <a:ext uri="{FF2B5EF4-FFF2-40B4-BE49-F238E27FC236}">
                  <a16:creationId xmlns:a16="http://schemas.microsoft.com/office/drawing/2014/main" id="{E49E0D20-8423-4612-99A5-14AEF8F6B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a:extLst>
                <a:ext uri="{FF2B5EF4-FFF2-40B4-BE49-F238E27FC236}">
                  <a16:creationId xmlns:a16="http://schemas.microsoft.com/office/drawing/2014/main" id="{57C2C108-5A30-48CA-9203-56747AEB7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a:extLst>
                <a:ext uri="{FF2B5EF4-FFF2-40B4-BE49-F238E27FC236}">
                  <a16:creationId xmlns:a16="http://schemas.microsoft.com/office/drawing/2014/main" id="{1A343912-2EFC-408E-A862-5C9BF108D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1" name="Freeform 8">
              <a:extLst>
                <a:ext uri="{FF2B5EF4-FFF2-40B4-BE49-F238E27FC236}">
                  <a16:creationId xmlns:a16="http://schemas.microsoft.com/office/drawing/2014/main" id="{AA50D1CF-9DAE-4CF6-B829-E66CEE9D5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9">
              <a:extLst>
                <a:ext uri="{FF2B5EF4-FFF2-40B4-BE49-F238E27FC236}">
                  <a16:creationId xmlns:a16="http://schemas.microsoft.com/office/drawing/2014/main" id="{FE5799A4-0568-433E-BF41-752CF516A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10">
              <a:extLst>
                <a:ext uri="{FF2B5EF4-FFF2-40B4-BE49-F238E27FC236}">
                  <a16:creationId xmlns:a16="http://schemas.microsoft.com/office/drawing/2014/main" id="{CDBB86ED-F16F-4C28-BDD5-72D771176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11">
              <a:extLst>
                <a:ext uri="{FF2B5EF4-FFF2-40B4-BE49-F238E27FC236}">
                  <a16:creationId xmlns:a16="http://schemas.microsoft.com/office/drawing/2014/main" id="{3347939E-8B76-4CFC-B2EC-63A7E2278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a:extLst>
                <a:ext uri="{FF2B5EF4-FFF2-40B4-BE49-F238E27FC236}">
                  <a16:creationId xmlns:a16="http://schemas.microsoft.com/office/drawing/2014/main" id="{FA1DD132-02E4-4CD3-B496-BFF924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a:extLst>
                <a:ext uri="{FF2B5EF4-FFF2-40B4-BE49-F238E27FC236}">
                  <a16:creationId xmlns:a16="http://schemas.microsoft.com/office/drawing/2014/main" id="{710BDA52-A7D7-4E4E-9F36-EC8F983EA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14">
              <a:extLst>
                <a:ext uri="{FF2B5EF4-FFF2-40B4-BE49-F238E27FC236}">
                  <a16:creationId xmlns:a16="http://schemas.microsoft.com/office/drawing/2014/main" id="{B1BDF852-319F-42B8-9A50-7C9A9387C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15">
              <a:extLst>
                <a:ext uri="{FF2B5EF4-FFF2-40B4-BE49-F238E27FC236}">
                  <a16:creationId xmlns:a16="http://schemas.microsoft.com/office/drawing/2014/main" id="{3AACE376-C01E-4F1F-91B7-39D0274BF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9" name="Freeform 16">
              <a:extLst>
                <a:ext uri="{FF2B5EF4-FFF2-40B4-BE49-F238E27FC236}">
                  <a16:creationId xmlns:a16="http://schemas.microsoft.com/office/drawing/2014/main" id="{7F612F4C-050E-459D-9771-ED088374A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0" name="Freeform 17">
              <a:extLst>
                <a:ext uri="{FF2B5EF4-FFF2-40B4-BE49-F238E27FC236}">
                  <a16:creationId xmlns:a16="http://schemas.microsoft.com/office/drawing/2014/main" id="{94E4211B-3E41-4905-8F4E-76811B9E5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a:extLst>
                <a:ext uri="{FF2B5EF4-FFF2-40B4-BE49-F238E27FC236}">
                  <a16:creationId xmlns:a16="http://schemas.microsoft.com/office/drawing/2014/main" id="{6AEC87EE-0CB8-43DE-8FEB-4586A92E8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a:extLst>
                <a:ext uri="{FF2B5EF4-FFF2-40B4-BE49-F238E27FC236}">
                  <a16:creationId xmlns:a16="http://schemas.microsoft.com/office/drawing/2014/main" id="{277C1C5D-7BDC-47E4-8B81-C3C4AE949B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a:extLst>
                <a:ext uri="{FF2B5EF4-FFF2-40B4-BE49-F238E27FC236}">
                  <a16:creationId xmlns:a16="http://schemas.microsoft.com/office/drawing/2014/main" id="{7A2A6EF8-9768-4478-9CD3-DFA547CEF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1">
              <a:extLst>
                <a:ext uri="{FF2B5EF4-FFF2-40B4-BE49-F238E27FC236}">
                  <a16:creationId xmlns:a16="http://schemas.microsoft.com/office/drawing/2014/main" id="{1FD9091C-E8FA-4ADA-937F-A74426ED1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2">
              <a:extLst>
                <a:ext uri="{FF2B5EF4-FFF2-40B4-BE49-F238E27FC236}">
                  <a16:creationId xmlns:a16="http://schemas.microsoft.com/office/drawing/2014/main" id="{B69923E7-63C4-47CE-956E-09D384D4F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6" name="Freeform 23">
              <a:extLst>
                <a:ext uri="{FF2B5EF4-FFF2-40B4-BE49-F238E27FC236}">
                  <a16:creationId xmlns:a16="http://schemas.microsoft.com/office/drawing/2014/main" id="{A2576784-872E-494C-A041-0E346226B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8" name="Group 57">
            <a:extLst>
              <a:ext uri="{FF2B5EF4-FFF2-40B4-BE49-F238E27FC236}">
                <a16:creationId xmlns:a16="http://schemas.microsoft.com/office/drawing/2014/main" id="{B54F73D8-62C2-4127-9D19-01219BBB9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59" name="Rectangle 58">
              <a:extLst>
                <a:ext uri="{FF2B5EF4-FFF2-40B4-BE49-F238E27FC236}">
                  <a16:creationId xmlns:a16="http://schemas.microsoft.com/office/drawing/2014/main" id="{CFD8CA02-9BE5-4B82-8129-6EF618402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 name="Isosceles Triangle 59">
              <a:extLst>
                <a:ext uri="{FF2B5EF4-FFF2-40B4-BE49-F238E27FC236}">
                  <a16:creationId xmlns:a16="http://schemas.microsoft.com/office/drawing/2014/main" id="{01515E68-030C-4313-B300-35253163D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Rectangle 60">
              <a:extLst>
                <a:ext uri="{FF2B5EF4-FFF2-40B4-BE49-F238E27FC236}">
                  <a16:creationId xmlns:a16="http://schemas.microsoft.com/office/drawing/2014/main" id="{1937725F-1DDF-4225-937E-106DBB047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63" name="Rectangle 62">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66"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9"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2"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5"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6"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7"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8"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66EA710C-BA91-9A40-A9BB-55BD07353BDD}"/>
              </a:ext>
            </a:extLst>
          </p:cNvPr>
          <p:cNvSpPr>
            <a:spLocks noGrp="1"/>
          </p:cNvSpPr>
          <p:nvPr>
            <p:ph type="title"/>
          </p:nvPr>
        </p:nvSpPr>
        <p:spPr>
          <a:xfrm>
            <a:off x="1378425" y="5199797"/>
            <a:ext cx="9435152" cy="789673"/>
          </a:xfrm>
        </p:spPr>
        <p:txBody>
          <a:bodyPr vert="horz" lIns="228600" tIns="228600" rIns="228600" bIns="0" rtlCol="0" anchor="ctr">
            <a:normAutofit/>
          </a:bodyPr>
          <a:lstStyle/>
          <a:p>
            <a:pPr>
              <a:lnSpc>
                <a:spcPct val="80000"/>
              </a:lnSpc>
            </a:pPr>
            <a:r>
              <a:rPr lang="en-US" dirty="0">
                <a:solidFill>
                  <a:schemeClr val="bg1"/>
                </a:solidFill>
              </a:rPr>
              <a:t>Have I tried the taste of Love….</a:t>
            </a:r>
          </a:p>
        </p:txBody>
      </p:sp>
      <p:pic>
        <p:nvPicPr>
          <p:cNvPr id="33" name="Picture 32" descr="Heart made from white candy">
            <a:extLst>
              <a:ext uri="{FF2B5EF4-FFF2-40B4-BE49-F238E27FC236}">
                <a16:creationId xmlns:a16="http://schemas.microsoft.com/office/drawing/2014/main" id="{D4F22278-247E-4BE3-A5EE-E4E01425D18B}"/>
              </a:ext>
            </a:extLst>
          </p:cNvPr>
          <p:cNvPicPr>
            <a:picLocks noChangeAspect="1"/>
          </p:cNvPicPr>
          <p:nvPr/>
        </p:nvPicPr>
        <p:blipFill rotWithShape="1">
          <a:blip r:embed="rId2"/>
          <a:srcRect t="15854" b="19814"/>
          <a:stretch/>
        </p:blipFill>
        <p:spPr>
          <a:xfrm>
            <a:off x="20" y="10"/>
            <a:ext cx="12191980" cy="5058947"/>
          </a:xfrm>
          <a:custGeom>
            <a:avLst/>
            <a:gdLst/>
            <a:ahLst/>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p:spPr>
      </p:pic>
    </p:spTree>
    <p:extLst>
      <p:ext uri="{BB962C8B-B14F-4D97-AF65-F5344CB8AC3E}">
        <p14:creationId xmlns:p14="http://schemas.microsoft.com/office/powerpoint/2010/main" val="155905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B10DB-531B-804E-93D8-DAB33061355C}"/>
              </a:ext>
            </a:extLst>
          </p:cNvPr>
          <p:cNvSpPr>
            <a:spLocks noGrp="1"/>
          </p:cNvSpPr>
          <p:nvPr>
            <p:ph type="title"/>
          </p:nvPr>
        </p:nvSpPr>
        <p:spPr/>
        <p:txBody>
          <a:bodyPr/>
          <a:lstStyle/>
          <a:p>
            <a:r>
              <a:rPr lang="en-US" dirty="0"/>
              <a:t>What am I afraid of? </a:t>
            </a:r>
          </a:p>
        </p:txBody>
      </p:sp>
      <p:sp>
        <p:nvSpPr>
          <p:cNvPr id="3" name="Content Placeholder 2">
            <a:extLst>
              <a:ext uri="{FF2B5EF4-FFF2-40B4-BE49-F238E27FC236}">
                <a16:creationId xmlns:a16="http://schemas.microsoft.com/office/drawing/2014/main" id="{AD658978-1594-564D-A730-96DEF23B63D4}"/>
              </a:ext>
            </a:extLst>
          </p:cNvPr>
          <p:cNvSpPr>
            <a:spLocks noGrp="1"/>
          </p:cNvSpPr>
          <p:nvPr>
            <p:ph idx="1"/>
          </p:nvPr>
        </p:nvSpPr>
        <p:spPr/>
        <p:txBody>
          <a:bodyPr>
            <a:normAutofit fontScale="92500" lnSpcReduction="20000"/>
          </a:bodyPr>
          <a:lstStyle/>
          <a:p>
            <a:r>
              <a:rPr lang="en-GB" dirty="0"/>
              <a:t>Am I afraid of being too immersed in the company of others? If so why? Do others make me question myself? Do others distract me from my truth? </a:t>
            </a:r>
          </a:p>
          <a:p>
            <a:r>
              <a:rPr lang="en-GB" dirty="0"/>
              <a:t>Is my fear of the company of others dependent on the type of company?- if so –how and why? </a:t>
            </a:r>
          </a:p>
          <a:p>
            <a:r>
              <a:rPr lang="en-GB" dirty="0"/>
              <a:t>How does my anxiety about mixing with others affect how I feel about myself and others? How does it affect my ability to see another perspective? </a:t>
            </a:r>
          </a:p>
          <a:p>
            <a:r>
              <a:rPr lang="en-GB" dirty="0"/>
              <a:t>How does it affect my inner peace and why? How does it affect my ability to bring happiness and joy to others? </a:t>
            </a:r>
          </a:p>
          <a:p>
            <a:r>
              <a:rPr lang="en-US" dirty="0"/>
              <a:t>Do I see myself as ‘separate’ to others?- How does this affect my fear of the company of others? </a:t>
            </a:r>
          </a:p>
          <a:p>
            <a:r>
              <a:rPr lang="en-US" dirty="0"/>
              <a:t>Am I in control of my emotional reaction to others? </a:t>
            </a:r>
          </a:p>
          <a:p>
            <a:r>
              <a:rPr lang="en-US" dirty="0"/>
              <a:t>Am I slave to my fear of the company of others?</a:t>
            </a:r>
          </a:p>
          <a:p>
            <a:r>
              <a:rPr lang="en-US" dirty="0"/>
              <a:t>What can help me be less afraid to travel to the place of another?</a:t>
            </a:r>
          </a:p>
        </p:txBody>
      </p:sp>
    </p:spTree>
    <p:extLst>
      <p:ext uri="{BB962C8B-B14F-4D97-AF65-F5344CB8AC3E}">
        <p14:creationId xmlns:p14="http://schemas.microsoft.com/office/powerpoint/2010/main" val="1543631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526B2-9D46-1D48-83EC-7FA39222B0CC}"/>
              </a:ext>
            </a:extLst>
          </p:cNvPr>
          <p:cNvSpPr>
            <a:spLocks noGrp="1"/>
          </p:cNvSpPr>
          <p:nvPr>
            <p:ph type="title"/>
          </p:nvPr>
        </p:nvSpPr>
        <p:spPr/>
        <p:txBody>
          <a:bodyPr/>
          <a:lstStyle/>
          <a:p>
            <a:r>
              <a:rPr lang="en-US" dirty="0"/>
              <a:t>What am I afraid of? </a:t>
            </a:r>
          </a:p>
        </p:txBody>
      </p:sp>
      <p:sp>
        <p:nvSpPr>
          <p:cNvPr id="3" name="Content Placeholder 2">
            <a:extLst>
              <a:ext uri="{FF2B5EF4-FFF2-40B4-BE49-F238E27FC236}">
                <a16:creationId xmlns:a16="http://schemas.microsoft.com/office/drawing/2014/main" id="{ECA35FB9-0AED-364C-BFDE-346BD4501A86}"/>
              </a:ext>
            </a:extLst>
          </p:cNvPr>
          <p:cNvSpPr>
            <a:spLocks noGrp="1"/>
          </p:cNvSpPr>
          <p:nvPr>
            <p:ph idx="1"/>
          </p:nvPr>
        </p:nvSpPr>
        <p:spPr/>
        <p:txBody>
          <a:bodyPr/>
          <a:lstStyle/>
          <a:p>
            <a:r>
              <a:rPr lang="en-GB" dirty="0"/>
              <a:t>Am I afraid of myself?</a:t>
            </a:r>
          </a:p>
          <a:p>
            <a:r>
              <a:rPr lang="en-GB" dirty="0"/>
              <a:t>Is my fear facing myself the reason why I do not like to be alone? </a:t>
            </a:r>
          </a:p>
          <a:p>
            <a:r>
              <a:rPr lang="en-GB" dirty="0"/>
              <a:t>Or Is my fear of facing myself the reason why I do not enjoy the company of others? </a:t>
            </a:r>
          </a:p>
          <a:p>
            <a:r>
              <a:rPr lang="en-GB" dirty="0"/>
              <a:t>Is this why I am afraid of the dark? </a:t>
            </a:r>
          </a:p>
          <a:p>
            <a:r>
              <a:rPr lang="en-GB" dirty="0"/>
              <a:t>Is this why I do not take risks?</a:t>
            </a:r>
          </a:p>
          <a:p>
            <a:r>
              <a:rPr lang="en-GB" dirty="0"/>
              <a:t> Is this why I try to control others? </a:t>
            </a:r>
          </a:p>
          <a:p>
            <a:r>
              <a:rPr lang="en-GB" dirty="0"/>
              <a:t>Have I lost control of my fears? </a:t>
            </a:r>
          </a:p>
          <a:p>
            <a:r>
              <a:rPr lang="en-GB" dirty="0"/>
              <a:t>Am I a slave to my fears?</a:t>
            </a:r>
          </a:p>
          <a:p>
            <a:endParaRPr lang="en-US" dirty="0"/>
          </a:p>
        </p:txBody>
      </p:sp>
    </p:spTree>
    <p:extLst>
      <p:ext uri="{BB962C8B-B14F-4D97-AF65-F5344CB8AC3E}">
        <p14:creationId xmlns:p14="http://schemas.microsoft.com/office/powerpoint/2010/main" val="3056824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D0BD8-9F89-F84F-8E74-5DBE52249013}"/>
              </a:ext>
            </a:extLst>
          </p:cNvPr>
          <p:cNvSpPr>
            <a:spLocks noGrp="1"/>
          </p:cNvSpPr>
          <p:nvPr>
            <p:ph type="title"/>
          </p:nvPr>
        </p:nvSpPr>
        <p:spPr/>
        <p:txBody>
          <a:bodyPr/>
          <a:lstStyle/>
          <a:p>
            <a:r>
              <a:rPr lang="en-US" dirty="0"/>
              <a:t>What am I afraid of? </a:t>
            </a:r>
          </a:p>
        </p:txBody>
      </p:sp>
      <p:sp>
        <p:nvSpPr>
          <p:cNvPr id="3" name="Content Placeholder 2">
            <a:extLst>
              <a:ext uri="{FF2B5EF4-FFF2-40B4-BE49-F238E27FC236}">
                <a16:creationId xmlns:a16="http://schemas.microsoft.com/office/drawing/2014/main" id="{B2BB8845-89B1-E947-A5CD-0783552F0A7B}"/>
              </a:ext>
            </a:extLst>
          </p:cNvPr>
          <p:cNvSpPr>
            <a:spLocks noGrp="1"/>
          </p:cNvSpPr>
          <p:nvPr>
            <p:ph idx="1"/>
          </p:nvPr>
        </p:nvSpPr>
        <p:spPr/>
        <p:txBody>
          <a:bodyPr>
            <a:normAutofit fontScale="92500"/>
          </a:bodyPr>
          <a:lstStyle/>
          <a:p>
            <a:r>
              <a:rPr lang="en-GB" dirty="0"/>
              <a:t>Do I prefer to be in the company of others in my darkness? </a:t>
            </a:r>
          </a:p>
          <a:p>
            <a:endParaRPr lang="en-GB" dirty="0"/>
          </a:p>
          <a:p>
            <a:r>
              <a:rPr lang="en-GB" dirty="0"/>
              <a:t>How do I feel when I am in the company of others? </a:t>
            </a:r>
          </a:p>
          <a:p>
            <a:endParaRPr lang="en-GB" dirty="0"/>
          </a:p>
          <a:p>
            <a:r>
              <a:rPr lang="en-GB" dirty="0"/>
              <a:t>Do I feel less afraid when others are with me?- If so- why? </a:t>
            </a:r>
          </a:p>
          <a:p>
            <a:endParaRPr lang="en-GB" dirty="0"/>
          </a:p>
          <a:p>
            <a:r>
              <a:rPr lang="en-GB" dirty="0"/>
              <a:t>Do I depend on the light of others to help me through my darkness?</a:t>
            </a:r>
          </a:p>
          <a:p>
            <a:endParaRPr lang="en-GB" dirty="0"/>
          </a:p>
          <a:p>
            <a:r>
              <a:rPr lang="en-GB" dirty="0"/>
              <a:t>What happens when there is no light? Where is my light? Where can I find it when I am compelled to be alone? </a:t>
            </a:r>
          </a:p>
          <a:p>
            <a:endParaRPr lang="en-US" dirty="0"/>
          </a:p>
        </p:txBody>
      </p:sp>
    </p:spTree>
    <p:extLst>
      <p:ext uri="{BB962C8B-B14F-4D97-AF65-F5344CB8AC3E}">
        <p14:creationId xmlns:p14="http://schemas.microsoft.com/office/powerpoint/2010/main" val="3305213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A87F3-7B0C-2E47-AE27-C66FAF92E3C6}"/>
              </a:ext>
            </a:extLst>
          </p:cNvPr>
          <p:cNvSpPr>
            <a:spLocks noGrp="1"/>
          </p:cNvSpPr>
          <p:nvPr>
            <p:ph type="title"/>
          </p:nvPr>
        </p:nvSpPr>
        <p:spPr/>
        <p:txBody>
          <a:bodyPr/>
          <a:lstStyle/>
          <a:p>
            <a:r>
              <a:rPr lang="en-US" dirty="0"/>
              <a:t>What am I afraid of? </a:t>
            </a:r>
          </a:p>
        </p:txBody>
      </p:sp>
      <p:sp>
        <p:nvSpPr>
          <p:cNvPr id="3" name="Content Placeholder 2">
            <a:extLst>
              <a:ext uri="{FF2B5EF4-FFF2-40B4-BE49-F238E27FC236}">
                <a16:creationId xmlns:a16="http://schemas.microsoft.com/office/drawing/2014/main" id="{94FF711F-5939-7D4C-B166-FB02AEBFEC4D}"/>
              </a:ext>
            </a:extLst>
          </p:cNvPr>
          <p:cNvSpPr>
            <a:spLocks noGrp="1"/>
          </p:cNvSpPr>
          <p:nvPr>
            <p:ph idx="1"/>
          </p:nvPr>
        </p:nvSpPr>
        <p:spPr/>
        <p:txBody>
          <a:bodyPr/>
          <a:lstStyle/>
          <a:p>
            <a:r>
              <a:rPr lang="en-US" dirty="0"/>
              <a:t>Do I worry about the wellbeing of others? If so- how does this affect my speech </a:t>
            </a:r>
            <a:r>
              <a:rPr lang="en-US" dirty="0" err="1"/>
              <a:t>behaviour</a:t>
            </a:r>
            <a:r>
              <a:rPr lang="en-US" dirty="0"/>
              <a:t> and actions? </a:t>
            </a:r>
          </a:p>
          <a:p>
            <a:r>
              <a:rPr lang="en-US" dirty="0"/>
              <a:t>Do I worry about the wellbeing of others more than that of myself? –if not- why not? </a:t>
            </a:r>
          </a:p>
          <a:p>
            <a:r>
              <a:rPr lang="en-US" dirty="0"/>
              <a:t>Is the success of others my success? Or am I afraid of sharing my success? Does my success belong to me? How does my fear of sharing my success affect my ability to be successful? How does it affect my fear of being alone in my darkness?</a:t>
            </a:r>
          </a:p>
          <a:p>
            <a:r>
              <a:rPr lang="en-US" dirty="0"/>
              <a:t>Is my failure the failure of others? Does their failure depend on me? Do I like to share my failure with others? Am I afraid of taking full responsibility of my life? How does this affect my ability to face my darkness alone? </a:t>
            </a:r>
          </a:p>
        </p:txBody>
      </p:sp>
    </p:spTree>
    <p:extLst>
      <p:ext uri="{BB962C8B-B14F-4D97-AF65-F5344CB8AC3E}">
        <p14:creationId xmlns:p14="http://schemas.microsoft.com/office/powerpoint/2010/main" val="31873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95473-5A1F-2945-9C83-5C2592D2DF9E}"/>
              </a:ext>
            </a:extLst>
          </p:cNvPr>
          <p:cNvSpPr>
            <a:spLocks noGrp="1"/>
          </p:cNvSpPr>
          <p:nvPr>
            <p:ph type="title"/>
          </p:nvPr>
        </p:nvSpPr>
        <p:spPr/>
        <p:txBody>
          <a:bodyPr/>
          <a:lstStyle/>
          <a:p>
            <a:r>
              <a:rPr lang="en-US" dirty="0"/>
              <a:t>What am I afraid of? </a:t>
            </a:r>
          </a:p>
        </p:txBody>
      </p:sp>
      <p:sp>
        <p:nvSpPr>
          <p:cNvPr id="3" name="Content Placeholder 2">
            <a:extLst>
              <a:ext uri="{FF2B5EF4-FFF2-40B4-BE49-F238E27FC236}">
                <a16:creationId xmlns:a16="http://schemas.microsoft.com/office/drawing/2014/main" id="{D2381950-CE44-4A44-A255-4246D7949772}"/>
              </a:ext>
            </a:extLst>
          </p:cNvPr>
          <p:cNvSpPr>
            <a:spLocks noGrp="1"/>
          </p:cNvSpPr>
          <p:nvPr>
            <p:ph idx="1"/>
          </p:nvPr>
        </p:nvSpPr>
        <p:spPr/>
        <p:txBody>
          <a:bodyPr>
            <a:normAutofit lnSpcReduction="10000"/>
          </a:bodyPr>
          <a:lstStyle/>
          <a:p>
            <a:r>
              <a:rPr lang="en-GB" dirty="0"/>
              <a:t>Am I afraid of the unknown? If so- how and why? </a:t>
            </a:r>
          </a:p>
          <a:p>
            <a:r>
              <a:rPr lang="en-GB" dirty="0"/>
              <a:t>How does my fear of the unknown affect my desire to control my future? </a:t>
            </a:r>
          </a:p>
          <a:p>
            <a:r>
              <a:rPr lang="en-GB" dirty="0"/>
              <a:t>How does this affect my thoughts and emotions and behaviour? Can I think of any examples? </a:t>
            </a:r>
          </a:p>
          <a:p>
            <a:r>
              <a:rPr lang="en-GB" dirty="0"/>
              <a:t>How does my fear of the unknown affect my ability to feel inner peace and let go of my anxieties? </a:t>
            </a:r>
          </a:p>
          <a:p>
            <a:r>
              <a:rPr lang="en-GB" dirty="0"/>
              <a:t>How does my fear of the unknown affect my relationships? </a:t>
            </a:r>
          </a:p>
          <a:p>
            <a:r>
              <a:rPr lang="en-GB" dirty="0"/>
              <a:t>Am I in control of my past and future?- if so- how?</a:t>
            </a:r>
          </a:p>
          <a:p>
            <a:r>
              <a:rPr lang="en-GB" dirty="0"/>
              <a:t>Am I in control of my present?</a:t>
            </a:r>
          </a:p>
          <a:p>
            <a:r>
              <a:rPr lang="en-GB" dirty="0"/>
              <a:t>How does my fear of the unknown affect how I live in the present, and my ability to fulfil my best potential?</a:t>
            </a:r>
          </a:p>
          <a:p>
            <a:endParaRPr lang="en-US" dirty="0"/>
          </a:p>
        </p:txBody>
      </p:sp>
    </p:spTree>
    <p:extLst>
      <p:ext uri="{BB962C8B-B14F-4D97-AF65-F5344CB8AC3E}">
        <p14:creationId xmlns:p14="http://schemas.microsoft.com/office/powerpoint/2010/main" val="715370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F58FC-AA94-D144-8235-AC2F9A4A41CB}"/>
              </a:ext>
            </a:extLst>
          </p:cNvPr>
          <p:cNvSpPr>
            <a:spLocks noGrp="1"/>
          </p:cNvSpPr>
          <p:nvPr>
            <p:ph type="title"/>
          </p:nvPr>
        </p:nvSpPr>
        <p:spPr/>
        <p:txBody>
          <a:bodyPr/>
          <a:lstStyle/>
          <a:p>
            <a:r>
              <a:rPr lang="en-US" dirty="0"/>
              <a:t>What am I afraid of? </a:t>
            </a:r>
          </a:p>
        </p:txBody>
      </p:sp>
      <p:sp>
        <p:nvSpPr>
          <p:cNvPr id="3" name="Content Placeholder 2">
            <a:extLst>
              <a:ext uri="{FF2B5EF4-FFF2-40B4-BE49-F238E27FC236}">
                <a16:creationId xmlns:a16="http://schemas.microsoft.com/office/drawing/2014/main" id="{28E42173-2FFE-8241-88AF-65870EB9CF4B}"/>
              </a:ext>
            </a:extLst>
          </p:cNvPr>
          <p:cNvSpPr>
            <a:spLocks noGrp="1"/>
          </p:cNvSpPr>
          <p:nvPr>
            <p:ph idx="1"/>
          </p:nvPr>
        </p:nvSpPr>
        <p:spPr/>
        <p:txBody>
          <a:bodyPr/>
          <a:lstStyle/>
          <a:p>
            <a:r>
              <a:rPr lang="en-GB" dirty="0"/>
              <a:t>Am I afraid that I am not good enough? </a:t>
            </a:r>
          </a:p>
          <a:p>
            <a:r>
              <a:rPr lang="en-GB" dirty="0"/>
              <a:t>How does my fear of being unworthy affect my ability to give and receive love and forgiveness? </a:t>
            </a:r>
          </a:p>
          <a:p>
            <a:r>
              <a:rPr lang="en-GB" dirty="0"/>
              <a:t>How does this affect my ability to attain my success and who I want to become? </a:t>
            </a:r>
          </a:p>
          <a:p>
            <a:r>
              <a:rPr lang="en-GB" dirty="0"/>
              <a:t>How does it affect my ability to move on from my past? </a:t>
            </a:r>
          </a:p>
          <a:p>
            <a:r>
              <a:rPr lang="en-GB" dirty="0"/>
              <a:t>What will make me feel more worthy of forgiveness and love? What will make me feel less frightened of being broken?</a:t>
            </a:r>
          </a:p>
          <a:p>
            <a:r>
              <a:rPr lang="en-GB" dirty="0"/>
              <a:t>Do I believe in unconditional love-if not- why not? </a:t>
            </a:r>
          </a:p>
          <a:p>
            <a:endParaRPr lang="en-US" dirty="0"/>
          </a:p>
        </p:txBody>
      </p:sp>
    </p:spTree>
    <p:extLst>
      <p:ext uri="{BB962C8B-B14F-4D97-AF65-F5344CB8AC3E}">
        <p14:creationId xmlns:p14="http://schemas.microsoft.com/office/powerpoint/2010/main" val="1660350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CE9DF-E80C-234F-BC6E-25442266FE1D}"/>
              </a:ext>
            </a:extLst>
          </p:cNvPr>
          <p:cNvSpPr>
            <a:spLocks noGrp="1"/>
          </p:cNvSpPr>
          <p:nvPr>
            <p:ph type="title"/>
          </p:nvPr>
        </p:nvSpPr>
        <p:spPr/>
        <p:txBody>
          <a:bodyPr/>
          <a:lstStyle/>
          <a:p>
            <a:r>
              <a:rPr lang="en-US" dirty="0"/>
              <a:t>What am I afraid of? </a:t>
            </a:r>
          </a:p>
        </p:txBody>
      </p:sp>
      <p:sp>
        <p:nvSpPr>
          <p:cNvPr id="3" name="Content Placeholder 2">
            <a:extLst>
              <a:ext uri="{FF2B5EF4-FFF2-40B4-BE49-F238E27FC236}">
                <a16:creationId xmlns:a16="http://schemas.microsoft.com/office/drawing/2014/main" id="{22DEA830-745C-D14D-BF8B-B3D566782F94}"/>
              </a:ext>
            </a:extLst>
          </p:cNvPr>
          <p:cNvSpPr>
            <a:spLocks noGrp="1"/>
          </p:cNvSpPr>
          <p:nvPr>
            <p:ph idx="1"/>
          </p:nvPr>
        </p:nvSpPr>
        <p:spPr/>
        <p:txBody>
          <a:bodyPr>
            <a:normAutofit lnSpcReduction="10000"/>
          </a:bodyPr>
          <a:lstStyle/>
          <a:p>
            <a:r>
              <a:rPr lang="en-GB" dirty="0"/>
              <a:t>Am I afraid of revealing my vulnerabilities? If so- can I give any examples? </a:t>
            </a:r>
          </a:p>
          <a:p>
            <a:r>
              <a:rPr lang="en-GB" dirty="0"/>
              <a:t>Why am I afraid of being vulnerable? </a:t>
            </a:r>
          </a:p>
          <a:p>
            <a:r>
              <a:rPr lang="en-GB" dirty="0"/>
              <a:t>Am I afraid of getting hurt? </a:t>
            </a:r>
          </a:p>
          <a:p>
            <a:r>
              <a:rPr lang="en-GB" dirty="0"/>
              <a:t>Am I afraid of being disappointed by others? </a:t>
            </a:r>
          </a:p>
          <a:p>
            <a:r>
              <a:rPr lang="en-GB" dirty="0"/>
              <a:t>How does this fear affect my relationships and my ability to give and receive love and forgiveness?</a:t>
            </a:r>
          </a:p>
          <a:p>
            <a:r>
              <a:rPr lang="en-GB" dirty="0"/>
              <a:t> What will help me feel less afraid of being able to open up about my vulnerabilities?</a:t>
            </a:r>
          </a:p>
          <a:p>
            <a:r>
              <a:rPr lang="en-GB" dirty="0"/>
              <a:t>Do I expect to be ‘saved’ by others? Do I expect too much from other people? How can my change of level of expectation from others help me to feel less afraid of expressing my vulnerabilities?- how can it help me give more to others so that I do not disappoint them? </a:t>
            </a:r>
          </a:p>
          <a:p>
            <a:endParaRPr lang="en-US" dirty="0"/>
          </a:p>
        </p:txBody>
      </p:sp>
    </p:spTree>
    <p:extLst>
      <p:ext uri="{BB962C8B-B14F-4D97-AF65-F5344CB8AC3E}">
        <p14:creationId xmlns:p14="http://schemas.microsoft.com/office/powerpoint/2010/main" val="3805310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F6122-A191-3447-926B-75CEEEF0FA17}"/>
              </a:ext>
            </a:extLst>
          </p:cNvPr>
          <p:cNvSpPr>
            <a:spLocks noGrp="1"/>
          </p:cNvSpPr>
          <p:nvPr>
            <p:ph type="title"/>
          </p:nvPr>
        </p:nvSpPr>
        <p:spPr/>
        <p:txBody>
          <a:bodyPr/>
          <a:lstStyle/>
          <a:p>
            <a:r>
              <a:rPr lang="en-US" dirty="0"/>
              <a:t>What am I afraid of? </a:t>
            </a:r>
          </a:p>
        </p:txBody>
      </p:sp>
      <p:sp>
        <p:nvSpPr>
          <p:cNvPr id="3" name="Content Placeholder 2">
            <a:extLst>
              <a:ext uri="{FF2B5EF4-FFF2-40B4-BE49-F238E27FC236}">
                <a16:creationId xmlns:a16="http://schemas.microsoft.com/office/drawing/2014/main" id="{2CDFCEBC-2869-9149-8AD1-B83D6685D412}"/>
              </a:ext>
            </a:extLst>
          </p:cNvPr>
          <p:cNvSpPr>
            <a:spLocks noGrp="1"/>
          </p:cNvSpPr>
          <p:nvPr>
            <p:ph idx="1"/>
          </p:nvPr>
        </p:nvSpPr>
        <p:spPr/>
        <p:txBody>
          <a:bodyPr>
            <a:normAutofit fontScale="85000" lnSpcReduction="10000"/>
          </a:bodyPr>
          <a:lstStyle/>
          <a:p>
            <a:r>
              <a:rPr lang="en-GB" dirty="0"/>
              <a:t>Am I afraid to seek Truth with an open heart and mind?- if so why? </a:t>
            </a:r>
          </a:p>
          <a:p>
            <a:r>
              <a:rPr lang="en-GB" dirty="0"/>
              <a:t>Am I afraid of asking questions and listening and empathizing in order to better ‘understand?’ </a:t>
            </a:r>
          </a:p>
          <a:p>
            <a:r>
              <a:rPr lang="en-GB" dirty="0"/>
              <a:t>Why am I afraid to seek truth? </a:t>
            </a:r>
          </a:p>
          <a:p>
            <a:r>
              <a:rPr lang="en-GB" dirty="0"/>
              <a:t>Do I prefer to be ‘right’ over gaining wisdom and knowledge? How does this affect my ability to face conflict with peace? </a:t>
            </a:r>
          </a:p>
          <a:p>
            <a:r>
              <a:rPr lang="en-GB" dirty="0"/>
              <a:t>Am I afraid that I may not be able to bear the truth when I receive it? Do I ask too many questions? </a:t>
            </a:r>
          </a:p>
          <a:p>
            <a:r>
              <a:rPr lang="en-GB" dirty="0"/>
              <a:t>Am I  afraid of the responsibility of bearing the truth that I know? </a:t>
            </a:r>
          </a:p>
          <a:p>
            <a:r>
              <a:rPr lang="en-GB" dirty="0"/>
              <a:t>What will make me more able to seek and accept truth?</a:t>
            </a:r>
          </a:p>
          <a:p>
            <a:r>
              <a:rPr lang="en-GB" dirty="0"/>
              <a:t>How does my fear of truth affect my thoughts, emotions speech and behaviour? How does it affect my relationship with others?</a:t>
            </a:r>
          </a:p>
          <a:p>
            <a:r>
              <a:rPr lang="en-GB" dirty="0"/>
              <a:t>What can help me be less afraid of facing truth? Can I ask myself more questions about myself? Can self reflection help me? </a:t>
            </a:r>
          </a:p>
          <a:p>
            <a:endParaRPr lang="en-US" dirty="0"/>
          </a:p>
        </p:txBody>
      </p:sp>
    </p:spTree>
    <p:extLst>
      <p:ext uri="{BB962C8B-B14F-4D97-AF65-F5344CB8AC3E}">
        <p14:creationId xmlns:p14="http://schemas.microsoft.com/office/powerpoint/2010/main" val="3592455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143D7-8666-9C48-873B-7B789C389E52}"/>
              </a:ext>
            </a:extLst>
          </p:cNvPr>
          <p:cNvSpPr>
            <a:spLocks noGrp="1"/>
          </p:cNvSpPr>
          <p:nvPr>
            <p:ph type="title"/>
          </p:nvPr>
        </p:nvSpPr>
        <p:spPr/>
        <p:txBody>
          <a:bodyPr/>
          <a:lstStyle/>
          <a:p>
            <a:r>
              <a:rPr lang="en-US" dirty="0"/>
              <a:t>What am I afraid of? </a:t>
            </a:r>
          </a:p>
        </p:txBody>
      </p:sp>
      <p:sp>
        <p:nvSpPr>
          <p:cNvPr id="3" name="Content Placeholder 2">
            <a:extLst>
              <a:ext uri="{FF2B5EF4-FFF2-40B4-BE49-F238E27FC236}">
                <a16:creationId xmlns:a16="http://schemas.microsoft.com/office/drawing/2014/main" id="{448CE597-2943-404B-ACB0-F9BC36D658C4}"/>
              </a:ext>
            </a:extLst>
          </p:cNvPr>
          <p:cNvSpPr>
            <a:spLocks noGrp="1"/>
          </p:cNvSpPr>
          <p:nvPr>
            <p:ph idx="1"/>
          </p:nvPr>
        </p:nvSpPr>
        <p:spPr/>
        <p:txBody>
          <a:bodyPr/>
          <a:lstStyle/>
          <a:p>
            <a:r>
              <a:rPr lang="en-GB" dirty="0"/>
              <a:t>Am I afraid of loss? What am I afraid of losing? </a:t>
            </a:r>
          </a:p>
          <a:p>
            <a:r>
              <a:rPr lang="en-GB" dirty="0"/>
              <a:t>How does my fear of loss affect my ability to not lose myself? </a:t>
            </a:r>
          </a:p>
          <a:p>
            <a:r>
              <a:rPr lang="en-GB" dirty="0"/>
              <a:t>How does my fear of loss affect my desire to want to control my present and future? How does it affect the way I speak and behave towards others? </a:t>
            </a:r>
          </a:p>
          <a:p>
            <a:r>
              <a:rPr lang="en-GB" dirty="0"/>
              <a:t>Does my fear of loss cause me anxiety? </a:t>
            </a:r>
          </a:p>
          <a:p>
            <a:r>
              <a:rPr lang="en-GB" dirty="0"/>
              <a:t>How does this affect my ability to attain inner peace?  </a:t>
            </a:r>
          </a:p>
          <a:p>
            <a:r>
              <a:rPr lang="en-GB" dirty="0"/>
              <a:t>Can I think of any examples? </a:t>
            </a:r>
          </a:p>
          <a:p>
            <a:r>
              <a:rPr lang="en-GB" dirty="0"/>
              <a:t>What can I do to help me fear loss less?</a:t>
            </a:r>
          </a:p>
          <a:p>
            <a:endParaRPr lang="en-US" dirty="0"/>
          </a:p>
        </p:txBody>
      </p:sp>
    </p:spTree>
    <p:extLst>
      <p:ext uri="{BB962C8B-B14F-4D97-AF65-F5344CB8AC3E}">
        <p14:creationId xmlns:p14="http://schemas.microsoft.com/office/powerpoint/2010/main" val="1677004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D3684-516E-AD4D-AE3A-8FF23C2FFB3D}"/>
              </a:ext>
            </a:extLst>
          </p:cNvPr>
          <p:cNvSpPr>
            <a:spLocks noGrp="1"/>
          </p:cNvSpPr>
          <p:nvPr>
            <p:ph type="title"/>
          </p:nvPr>
        </p:nvSpPr>
        <p:spPr/>
        <p:txBody>
          <a:bodyPr/>
          <a:lstStyle/>
          <a:p>
            <a:r>
              <a:rPr lang="en-US" dirty="0"/>
              <a:t>What am I afraid of? </a:t>
            </a:r>
          </a:p>
        </p:txBody>
      </p:sp>
      <p:sp>
        <p:nvSpPr>
          <p:cNvPr id="3" name="Content Placeholder 2">
            <a:extLst>
              <a:ext uri="{FF2B5EF4-FFF2-40B4-BE49-F238E27FC236}">
                <a16:creationId xmlns:a16="http://schemas.microsoft.com/office/drawing/2014/main" id="{B9B09911-D69B-004D-9C00-3FFBA93633B0}"/>
              </a:ext>
            </a:extLst>
          </p:cNvPr>
          <p:cNvSpPr>
            <a:spLocks noGrp="1"/>
          </p:cNvSpPr>
          <p:nvPr>
            <p:ph idx="1"/>
          </p:nvPr>
        </p:nvSpPr>
        <p:spPr/>
        <p:txBody>
          <a:bodyPr/>
          <a:lstStyle/>
          <a:p>
            <a:r>
              <a:rPr lang="en-GB" dirty="0"/>
              <a:t>What do I understand by ‘Fear?’</a:t>
            </a:r>
          </a:p>
          <a:p>
            <a:r>
              <a:rPr lang="en-GB" dirty="0"/>
              <a:t>What do I understand by ‘Darkness’?</a:t>
            </a:r>
          </a:p>
          <a:p>
            <a:r>
              <a:rPr lang="en-GB" dirty="0"/>
              <a:t>What do I understand by 'Light’? </a:t>
            </a:r>
          </a:p>
          <a:p>
            <a:r>
              <a:rPr lang="en-GB" dirty="0"/>
              <a:t>What do I understand by ‘Success’?</a:t>
            </a:r>
          </a:p>
          <a:p>
            <a:r>
              <a:rPr lang="en-US" dirty="0"/>
              <a:t>What do I understand by ‘Courage?’</a:t>
            </a:r>
          </a:p>
          <a:p>
            <a:r>
              <a:rPr lang="en-US" dirty="0"/>
              <a:t>What do I understand by ‘Freedom?’</a:t>
            </a:r>
          </a:p>
        </p:txBody>
      </p:sp>
    </p:spTree>
    <p:extLst>
      <p:ext uri="{BB962C8B-B14F-4D97-AF65-F5344CB8AC3E}">
        <p14:creationId xmlns:p14="http://schemas.microsoft.com/office/powerpoint/2010/main" val="3411894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31A88-BEAA-2B4A-9322-725A4C71E704}"/>
              </a:ext>
            </a:extLst>
          </p:cNvPr>
          <p:cNvSpPr>
            <a:spLocks noGrp="1"/>
          </p:cNvSpPr>
          <p:nvPr>
            <p:ph type="title"/>
          </p:nvPr>
        </p:nvSpPr>
        <p:spPr/>
        <p:txBody>
          <a:bodyPr/>
          <a:lstStyle/>
          <a:p>
            <a:r>
              <a:rPr lang="en-US" dirty="0"/>
              <a:t>What am I afraid of? </a:t>
            </a:r>
          </a:p>
        </p:txBody>
      </p:sp>
      <p:sp>
        <p:nvSpPr>
          <p:cNvPr id="3" name="Content Placeholder 2">
            <a:extLst>
              <a:ext uri="{FF2B5EF4-FFF2-40B4-BE49-F238E27FC236}">
                <a16:creationId xmlns:a16="http://schemas.microsoft.com/office/drawing/2014/main" id="{4E93E0F8-D132-8544-97B5-BBEC67EFFA28}"/>
              </a:ext>
            </a:extLst>
          </p:cNvPr>
          <p:cNvSpPr>
            <a:spLocks noGrp="1"/>
          </p:cNvSpPr>
          <p:nvPr>
            <p:ph idx="1"/>
          </p:nvPr>
        </p:nvSpPr>
        <p:spPr/>
        <p:txBody>
          <a:bodyPr>
            <a:normAutofit fontScale="70000" lnSpcReduction="20000"/>
          </a:bodyPr>
          <a:lstStyle/>
          <a:p>
            <a:endParaRPr lang="en-GB" dirty="0"/>
          </a:p>
          <a:p>
            <a:r>
              <a:rPr lang="en-GB" dirty="0"/>
              <a:t>How much freedom do I have? Where does this freedom come from? How does my freedom help me? How does my freedom harm me? How does my freedom help others? How does my freedom cause harm to others? </a:t>
            </a:r>
          </a:p>
          <a:p>
            <a:r>
              <a:rPr lang="en-GB" dirty="0"/>
              <a:t>Am I afraid of losing my freedom? – how and why?</a:t>
            </a:r>
          </a:p>
          <a:p>
            <a:r>
              <a:rPr lang="en-GB" dirty="0"/>
              <a:t>Am I afraid of having too much freedom- how and why? </a:t>
            </a:r>
          </a:p>
          <a:p>
            <a:r>
              <a:rPr lang="en-GB" dirty="0"/>
              <a:t>How does my fear of losing my freedom affect my desire to control others? </a:t>
            </a:r>
          </a:p>
          <a:p>
            <a:r>
              <a:rPr lang="en-GB" dirty="0"/>
              <a:t>How does this affect my relationship with others and myself? </a:t>
            </a:r>
          </a:p>
          <a:p>
            <a:r>
              <a:rPr lang="en-GB" dirty="0"/>
              <a:t>How does my fear of losing my freedom affect my ability to be free from living in fear and anxiety? </a:t>
            </a:r>
          </a:p>
          <a:p>
            <a:r>
              <a:rPr lang="en-GB" dirty="0"/>
              <a:t>Am I afraid of surrender to a Being Higher than Myself?</a:t>
            </a:r>
          </a:p>
          <a:p>
            <a:r>
              <a:rPr lang="en-GB" dirty="0"/>
              <a:t>How does this affect my ability to attain inner peace and be free of my fear of losing my freedom? </a:t>
            </a:r>
          </a:p>
          <a:p>
            <a:r>
              <a:rPr lang="en-GB" dirty="0"/>
              <a:t>Am I worthy of my freedom? How can taking more responsibility of my speech and behaviour help me fear less of losing my freedom and help set me free from fear of loss of my freedom? </a:t>
            </a:r>
          </a:p>
          <a:p>
            <a:r>
              <a:rPr lang="en-GB" dirty="0"/>
              <a:t>How can using my freedom to help others help me feel more worthy and less frightened of losing my freedom? </a:t>
            </a:r>
            <a:endParaRPr lang="en-US" dirty="0"/>
          </a:p>
        </p:txBody>
      </p:sp>
    </p:spTree>
    <p:extLst>
      <p:ext uri="{BB962C8B-B14F-4D97-AF65-F5344CB8AC3E}">
        <p14:creationId xmlns:p14="http://schemas.microsoft.com/office/powerpoint/2010/main" val="3273827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DE27C-3B0D-3C4D-9513-941E9BAE08F6}"/>
              </a:ext>
            </a:extLst>
          </p:cNvPr>
          <p:cNvSpPr>
            <a:spLocks noGrp="1"/>
          </p:cNvSpPr>
          <p:nvPr>
            <p:ph type="title"/>
          </p:nvPr>
        </p:nvSpPr>
        <p:spPr/>
        <p:txBody>
          <a:bodyPr/>
          <a:lstStyle/>
          <a:p>
            <a:r>
              <a:rPr lang="en-US" dirty="0"/>
              <a:t>What am I afraid of? </a:t>
            </a:r>
          </a:p>
        </p:txBody>
      </p:sp>
      <p:sp>
        <p:nvSpPr>
          <p:cNvPr id="3" name="Content Placeholder 2">
            <a:extLst>
              <a:ext uri="{FF2B5EF4-FFF2-40B4-BE49-F238E27FC236}">
                <a16:creationId xmlns:a16="http://schemas.microsoft.com/office/drawing/2014/main" id="{ADE2E738-0CA3-BF4B-BAD0-02EDB35AD686}"/>
              </a:ext>
            </a:extLst>
          </p:cNvPr>
          <p:cNvSpPr>
            <a:spLocks noGrp="1"/>
          </p:cNvSpPr>
          <p:nvPr>
            <p:ph idx="1"/>
          </p:nvPr>
        </p:nvSpPr>
        <p:spPr/>
        <p:txBody>
          <a:bodyPr/>
          <a:lstStyle/>
          <a:p>
            <a:r>
              <a:rPr lang="en-GB" dirty="0"/>
              <a:t>Am I afraid of being disrespected by others? –if so how and why? Can I think of examples? </a:t>
            </a:r>
          </a:p>
          <a:p>
            <a:r>
              <a:rPr lang="en-GB" dirty="0"/>
              <a:t>How does my fear of being disrespected affect my thoughts speech and behaviour towards others? </a:t>
            </a:r>
          </a:p>
          <a:p>
            <a:r>
              <a:rPr lang="en-GB" dirty="0"/>
              <a:t>Do I put up a wall around me which protects me from being disrespected? -How does this affect my ability to know and understand others? </a:t>
            </a:r>
          </a:p>
          <a:p>
            <a:r>
              <a:rPr lang="en-GB" dirty="0"/>
              <a:t>How does my fear of being disrespected affect my ability to respect the life and rights of others? How does this affect my relationships? How does this affect the respect I have for myself? </a:t>
            </a:r>
          </a:p>
          <a:p>
            <a:r>
              <a:rPr lang="en-GB" dirty="0"/>
              <a:t>Am I in control of my reaction to the disrespect of others towards me? Or does my fear of disrespect control my life? </a:t>
            </a:r>
          </a:p>
          <a:p>
            <a:endParaRPr lang="en-US" dirty="0"/>
          </a:p>
        </p:txBody>
      </p:sp>
    </p:spTree>
    <p:extLst>
      <p:ext uri="{BB962C8B-B14F-4D97-AF65-F5344CB8AC3E}">
        <p14:creationId xmlns:p14="http://schemas.microsoft.com/office/powerpoint/2010/main" val="75300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807FF-1846-BD4B-BF6A-A1B17F352BF3}"/>
              </a:ext>
            </a:extLst>
          </p:cNvPr>
          <p:cNvSpPr>
            <a:spLocks noGrp="1"/>
          </p:cNvSpPr>
          <p:nvPr>
            <p:ph type="title"/>
          </p:nvPr>
        </p:nvSpPr>
        <p:spPr/>
        <p:txBody>
          <a:bodyPr/>
          <a:lstStyle/>
          <a:p>
            <a:r>
              <a:rPr lang="en-US" dirty="0"/>
              <a:t>What am I afraid of? </a:t>
            </a:r>
          </a:p>
        </p:txBody>
      </p:sp>
      <p:sp>
        <p:nvSpPr>
          <p:cNvPr id="3" name="Content Placeholder 2">
            <a:extLst>
              <a:ext uri="{FF2B5EF4-FFF2-40B4-BE49-F238E27FC236}">
                <a16:creationId xmlns:a16="http://schemas.microsoft.com/office/drawing/2014/main" id="{50617A0B-7B61-0348-90D0-495018D8CFC9}"/>
              </a:ext>
            </a:extLst>
          </p:cNvPr>
          <p:cNvSpPr>
            <a:spLocks noGrp="1"/>
          </p:cNvSpPr>
          <p:nvPr>
            <p:ph idx="1"/>
          </p:nvPr>
        </p:nvSpPr>
        <p:spPr/>
        <p:txBody>
          <a:bodyPr>
            <a:normAutofit fontScale="92500"/>
          </a:bodyPr>
          <a:lstStyle/>
          <a:p>
            <a:r>
              <a:rPr lang="en-US" dirty="0"/>
              <a:t>Am I frightened of death? – if so- why? How does the fear of death affect how I live my life? Does it help me and others? Or does it cause harm to me and others? What will help me feel less frightened of death?</a:t>
            </a:r>
          </a:p>
          <a:p>
            <a:endParaRPr lang="en-US" dirty="0"/>
          </a:p>
          <a:p>
            <a:r>
              <a:rPr lang="en-US" dirty="0"/>
              <a:t>Am I frightened of others dying?- if so – why? How does this affect how I live my life? How does it help me and those that I worry about? How does it cause us harm? What will help me feel less frightened of the death of others? </a:t>
            </a:r>
          </a:p>
          <a:p>
            <a:endParaRPr lang="en-US" dirty="0"/>
          </a:p>
          <a:p>
            <a:r>
              <a:rPr lang="en-US" dirty="0"/>
              <a:t>Do I believe in life after death?- if not- why not? How do my beliefs about life after death affect how afraid I feel about death? How does it affect my speech and behavior in life? How does it affect my relationships and my ability to help or cause harm to others?</a:t>
            </a:r>
          </a:p>
        </p:txBody>
      </p:sp>
    </p:spTree>
    <p:extLst>
      <p:ext uri="{BB962C8B-B14F-4D97-AF65-F5344CB8AC3E}">
        <p14:creationId xmlns:p14="http://schemas.microsoft.com/office/powerpoint/2010/main" val="4078213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56BE3-EC66-D041-BB9E-881C3C1B04AB}"/>
              </a:ext>
            </a:extLst>
          </p:cNvPr>
          <p:cNvSpPr>
            <a:spLocks noGrp="1"/>
          </p:cNvSpPr>
          <p:nvPr>
            <p:ph type="title"/>
          </p:nvPr>
        </p:nvSpPr>
        <p:spPr/>
        <p:txBody>
          <a:bodyPr/>
          <a:lstStyle/>
          <a:p>
            <a:r>
              <a:rPr lang="en-US" dirty="0"/>
              <a:t>What am I afraid of? </a:t>
            </a:r>
          </a:p>
        </p:txBody>
      </p:sp>
      <p:sp>
        <p:nvSpPr>
          <p:cNvPr id="3" name="Content Placeholder 2">
            <a:extLst>
              <a:ext uri="{FF2B5EF4-FFF2-40B4-BE49-F238E27FC236}">
                <a16:creationId xmlns:a16="http://schemas.microsoft.com/office/drawing/2014/main" id="{03A6015B-02DC-CF48-A32A-B6490D72D4E8}"/>
              </a:ext>
            </a:extLst>
          </p:cNvPr>
          <p:cNvSpPr>
            <a:spLocks noGrp="1"/>
          </p:cNvSpPr>
          <p:nvPr>
            <p:ph idx="1"/>
          </p:nvPr>
        </p:nvSpPr>
        <p:spPr/>
        <p:txBody>
          <a:bodyPr/>
          <a:lstStyle/>
          <a:p>
            <a:r>
              <a:rPr lang="en-US" dirty="0"/>
              <a:t>Am I frightened of Life?- if so- how and why?</a:t>
            </a:r>
          </a:p>
          <a:p>
            <a:r>
              <a:rPr lang="en-US" dirty="0"/>
              <a:t>Am I frightened of having too much responsibility? – how and why? </a:t>
            </a:r>
          </a:p>
          <a:p>
            <a:r>
              <a:rPr lang="en-US" dirty="0"/>
              <a:t>Am I afraid of not being able to fulfil my life’s purpose?- how and why? </a:t>
            </a:r>
          </a:p>
          <a:p>
            <a:r>
              <a:rPr lang="en-US" dirty="0"/>
              <a:t>How does my fear of life and responsibility affect my ability to fulfil my life’s purpose and be true to myself and the truth in which I believe? </a:t>
            </a:r>
          </a:p>
          <a:p>
            <a:endParaRPr lang="en-US" dirty="0"/>
          </a:p>
          <a:p>
            <a:r>
              <a:rPr lang="en-US" dirty="0"/>
              <a:t>What will help me feel less afraid of facing the darkness of responsibility? </a:t>
            </a:r>
          </a:p>
        </p:txBody>
      </p:sp>
    </p:spTree>
    <p:extLst>
      <p:ext uri="{BB962C8B-B14F-4D97-AF65-F5344CB8AC3E}">
        <p14:creationId xmlns:p14="http://schemas.microsoft.com/office/powerpoint/2010/main" val="1348791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C96F5-E0F7-B542-95B4-EB71F01BAD40}"/>
              </a:ext>
            </a:extLst>
          </p:cNvPr>
          <p:cNvSpPr>
            <a:spLocks noGrp="1"/>
          </p:cNvSpPr>
          <p:nvPr>
            <p:ph type="title"/>
          </p:nvPr>
        </p:nvSpPr>
        <p:spPr/>
        <p:txBody>
          <a:bodyPr/>
          <a:lstStyle/>
          <a:p>
            <a:r>
              <a:rPr lang="en-US" dirty="0"/>
              <a:t>What am I afraid of? </a:t>
            </a:r>
          </a:p>
        </p:txBody>
      </p:sp>
      <p:sp>
        <p:nvSpPr>
          <p:cNvPr id="3" name="Content Placeholder 2">
            <a:extLst>
              <a:ext uri="{FF2B5EF4-FFF2-40B4-BE49-F238E27FC236}">
                <a16:creationId xmlns:a16="http://schemas.microsoft.com/office/drawing/2014/main" id="{E57859A9-BBF7-D640-B95A-BD91A5249651}"/>
              </a:ext>
            </a:extLst>
          </p:cNvPr>
          <p:cNvSpPr>
            <a:spLocks noGrp="1"/>
          </p:cNvSpPr>
          <p:nvPr>
            <p:ph idx="1"/>
          </p:nvPr>
        </p:nvSpPr>
        <p:spPr/>
        <p:txBody>
          <a:bodyPr/>
          <a:lstStyle/>
          <a:p>
            <a:r>
              <a:rPr lang="en-GB" dirty="0"/>
              <a:t>Am I afraid of losing my ability to control my anger?</a:t>
            </a:r>
          </a:p>
          <a:p>
            <a:r>
              <a:rPr lang="en-GB" dirty="0"/>
              <a:t>Am I afraid of losing my ability to control my lust?</a:t>
            </a:r>
          </a:p>
          <a:p>
            <a:r>
              <a:rPr lang="en-GB" dirty="0"/>
              <a:t>Am I afraid of losing my ability to control my greed?</a:t>
            </a:r>
          </a:p>
          <a:p>
            <a:r>
              <a:rPr lang="en-GB" dirty="0"/>
              <a:t>Am I afraid of losing my ability to control my gluttony?</a:t>
            </a:r>
          </a:p>
          <a:p>
            <a:r>
              <a:rPr lang="en-GB" dirty="0"/>
              <a:t>Am I afraid of losing my ability to control my sloth?</a:t>
            </a:r>
          </a:p>
          <a:p>
            <a:r>
              <a:rPr lang="en-GB" dirty="0"/>
              <a:t>Am I afraid of losing my ability to control my envy?</a:t>
            </a:r>
          </a:p>
          <a:p>
            <a:r>
              <a:rPr lang="en-GB" dirty="0"/>
              <a:t>Am I afraid of losing my ability to control my ego? </a:t>
            </a:r>
          </a:p>
          <a:p>
            <a:endParaRPr lang="en-GB" dirty="0"/>
          </a:p>
          <a:p>
            <a:r>
              <a:rPr lang="en-GB" dirty="0"/>
              <a:t>What can help me feel less afraid of trying to gain mastery over my evil inclinations? </a:t>
            </a:r>
          </a:p>
          <a:p>
            <a:r>
              <a:rPr lang="en-GB" dirty="0"/>
              <a:t>Is there anywhere I can get courage and strength from to help me? </a:t>
            </a:r>
          </a:p>
          <a:p>
            <a:endParaRPr lang="en-US" dirty="0"/>
          </a:p>
        </p:txBody>
      </p:sp>
    </p:spTree>
    <p:extLst>
      <p:ext uri="{BB962C8B-B14F-4D97-AF65-F5344CB8AC3E}">
        <p14:creationId xmlns:p14="http://schemas.microsoft.com/office/powerpoint/2010/main" val="228788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84C77-6848-AB43-AC05-BBE17742C786}"/>
              </a:ext>
            </a:extLst>
          </p:cNvPr>
          <p:cNvSpPr>
            <a:spLocks noGrp="1"/>
          </p:cNvSpPr>
          <p:nvPr>
            <p:ph type="title"/>
          </p:nvPr>
        </p:nvSpPr>
        <p:spPr/>
        <p:txBody>
          <a:bodyPr/>
          <a:lstStyle/>
          <a:p>
            <a:r>
              <a:rPr lang="en-US" dirty="0"/>
              <a:t>What am I afraid of? </a:t>
            </a:r>
          </a:p>
        </p:txBody>
      </p:sp>
      <p:sp>
        <p:nvSpPr>
          <p:cNvPr id="3" name="Content Placeholder 2">
            <a:extLst>
              <a:ext uri="{FF2B5EF4-FFF2-40B4-BE49-F238E27FC236}">
                <a16:creationId xmlns:a16="http://schemas.microsoft.com/office/drawing/2014/main" id="{BB0BD442-8222-EC49-A885-C5D6E50401E7}"/>
              </a:ext>
            </a:extLst>
          </p:cNvPr>
          <p:cNvSpPr>
            <a:spLocks noGrp="1"/>
          </p:cNvSpPr>
          <p:nvPr>
            <p:ph idx="1"/>
          </p:nvPr>
        </p:nvSpPr>
        <p:spPr/>
        <p:txBody>
          <a:bodyPr>
            <a:normAutofit fontScale="92500" lnSpcReduction="20000"/>
          </a:bodyPr>
          <a:lstStyle/>
          <a:p>
            <a:r>
              <a:rPr lang="en-GB" dirty="0"/>
              <a:t>Am I afraid of losing my ability to control my emotions?</a:t>
            </a:r>
          </a:p>
          <a:p>
            <a:endParaRPr lang="en-GB" dirty="0"/>
          </a:p>
          <a:p>
            <a:r>
              <a:rPr lang="en-GB" dirty="0"/>
              <a:t>Am I afraid of losing my ability to control my thoughts?</a:t>
            </a:r>
          </a:p>
          <a:p>
            <a:endParaRPr lang="en-GB" dirty="0"/>
          </a:p>
          <a:p>
            <a:r>
              <a:rPr lang="en-GB" dirty="0"/>
              <a:t>Am I afraid of losing my ability to control my speech?</a:t>
            </a:r>
          </a:p>
          <a:p>
            <a:endParaRPr lang="en-GB" dirty="0"/>
          </a:p>
          <a:p>
            <a:r>
              <a:rPr lang="en-GB" dirty="0"/>
              <a:t>Am I afraid of losing my ability to control my actions/behaviour?</a:t>
            </a:r>
          </a:p>
          <a:p>
            <a:endParaRPr lang="en-GB" dirty="0"/>
          </a:p>
          <a:p>
            <a:r>
              <a:rPr lang="en-GB" dirty="0"/>
              <a:t>Am I in control of my life or am I a prisoner of my behaviour? </a:t>
            </a:r>
          </a:p>
          <a:p>
            <a:r>
              <a:rPr lang="en-GB" dirty="0"/>
              <a:t>What will help me feel less afraid? Is there anything I can do? </a:t>
            </a:r>
          </a:p>
          <a:p>
            <a:r>
              <a:rPr lang="en-GB" dirty="0"/>
              <a:t>What will help me have courage to take more responsibility of my thoughts speech and actions? </a:t>
            </a:r>
          </a:p>
          <a:p>
            <a:endParaRPr lang="en-US" dirty="0"/>
          </a:p>
        </p:txBody>
      </p:sp>
    </p:spTree>
    <p:extLst>
      <p:ext uri="{BB962C8B-B14F-4D97-AF65-F5344CB8AC3E}">
        <p14:creationId xmlns:p14="http://schemas.microsoft.com/office/powerpoint/2010/main" val="3260172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6E92C-3F91-6D40-ACD6-4837CC3343A3}"/>
              </a:ext>
            </a:extLst>
          </p:cNvPr>
          <p:cNvSpPr>
            <a:spLocks noGrp="1"/>
          </p:cNvSpPr>
          <p:nvPr>
            <p:ph type="title"/>
          </p:nvPr>
        </p:nvSpPr>
        <p:spPr/>
        <p:txBody>
          <a:bodyPr/>
          <a:lstStyle/>
          <a:p>
            <a:r>
              <a:rPr lang="en-US" dirty="0"/>
              <a:t>What am I afraid of? </a:t>
            </a:r>
          </a:p>
        </p:txBody>
      </p:sp>
      <p:sp>
        <p:nvSpPr>
          <p:cNvPr id="3" name="Content Placeholder 2">
            <a:extLst>
              <a:ext uri="{FF2B5EF4-FFF2-40B4-BE49-F238E27FC236}">
                <a16:creationId xmlns:a16="http://schemas.microsoft.com/office/drawing/2014/main" id="{479AE663-866D-6948-9292-5C9B0F9E65A2}"/>
              </a:ext>
            </a:extLst>
          </p:cNvPr>
          <p:cNvSpPr>
            <a:spLocks noGrp="1"/>
          </p:cNvSpPr>
          <p:nvPr>
            <p:ph idx="1"/>
          </p:nvPr>
        </p:nvSpPr>
        <p:spPr/>
        <p:txBody>
          <a:bodyPr>
            <a:normAutofit fontScale="92500" lnSpcReduction="20000"/>
          </a:bodyPr>
          <a:lstStyle/>
          <a:p>
            <a:pPr marL="0" indent="0">
              <a:buNone/>
            </a:pPr>
            <a:endParaRPr lang="en-GB" dirty="0"/>
          </a:p>
          <a:p>
            <a:r>
              <a:rPr lang="en-GB" dirty="0"/>
              <a:t>Am I afraid of fear? </a:t>
            </a:r>
          </a:p>
          <a:p>
            <a:r>
              <a:rPr lang="en-GB" dirty="0"/>
              <a:t>Am I afraid of anxiety? </a:t>
            </a:r>
          </a:p>
          <a:p>
            <a:r>
              <a:rPr lang="en-GB" dirty="0"/>
              <a:t>Am I afraid of hardship and struggle? </a:t>
            </a:r>
          </a:p>
          <a:p>
            <a:r>
              <a:rPr lang="en-GB" dirty="0"/>
              <a:t>Am I afraid of suffering? </a:t>
            </a:r>
          </a:p>
          <a:p>
            <a:r>
              <a:rPr lang="en-GB" dirty="0"/>
              <a:t>How does my fear of being afraid affect my ability to take responsibility and face my truth? </a:t>
            </a:r>
          </a:p>
          <a:p>
            <a:r>
              <a:rPr lang="en-GB" dirty="0"/>
              <a:t>How does my fear of being afraid affect my ability to learn more about who I am and who I can become? </a:t>
            </a:r>
          </a:p>
          <a:p>
            <a:r>
              <a:rPr lang="en-GB" dirty="0"/>
              <a:t>How does my fear of being afraid affect my ability to find light in my darkness? </a:t>
            </a:r>
          </a:p>
          <a:p>
            <a:r>
              <a:rPr lang="en-GB" dirty="0"/>
              <a:t>How does my fear of being afraid affect my ability to help others in their time of need?</a:t>
            </a:r>
          </a:p>
          <a:p>
            <a:r>
              <a:rPr lang="en-GB" dirty="0"/>
              <a:t> How does my fear of being afraid affect my ability to reach my full potential? </a:t>
            </a:r>
          </a:p>
          <a:p>
            <a:endParaRPr lang="en-US" dirty="0"/>
          </a:p>
        </p:txBody>
      </p:sp>
    </p:spTree>
    <p:extLst>
      <p:ext uri="{BB962C8B-B14F-4D97-AF65-F5344CB8AC3E}">
        <p14:creationId xmlns:p14="http://schemas.microsoft.com/office/powerpoint/2010/main" val="346164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Shape 1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Shape 1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Shape 1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5970E16-BDEA-F24E-ABFA-F4B26B0B199B}"/>
              </a:ext>
            </a:extLst>
          </p:cNvPr>
          <p:cNvSpPr>
            <a:spLocks noGrp="1"/>
          </p:cNvSpPr>
          <p:nvPr>
            <p:ph type="title"/>
          </p:nvPr>
        </p:nvSpPr>
        <p:spPr>
          <a:xfrm>
            <a:off x="7874928" y="1124998"/>
            <a:ext cx="3456122" cy="4589717"/>
          </a:xfrm>
        </p:spPr>
        <p:txBody>
          <a:bodyPr>
            <a:normAutofit/>
          </a:bodyPr>
          <a:lstStyle/>
          <a:p>
            <a:pPr algn="l"/>
            <a:r>
              <a:rPr lang="en-US" sz="4800" dirty="0"/>
              <a:t>Are others afraid? </a:t>
            </a:r>
          </a:p>
        </p:txBody>
      </p:sp>
      <p:sp>
        <p:nvSpPr>
          <p:cNvPr id="3" name="Content Placeholder 2">
            <a:extLst>
              <a:ext uri="{FF2B5EF4-FFF2-40B4-BE49-F238E27FC236}">
                <a16:creationId xmlns:a16="http://schemas.microsoft.com/office/drawing/2014/main" id="{8A7FABC8-63B3-CD42-AB02-8E3466BC0CA3}"/>
              </a:ext>
            </a:extLst>
          </p:cNvPr>
          <p:cNvSpPr>
            <a:spLocks noGrp="1"/>
          </p:cNvSpPr>
          <p:nvPr>
            <p:ph idx="1"/>
          </p:nvPr>
        </p:nvSpPr>
        <p:spPr>
          <a:xfrm>
            <a:off x="798577" y="794042"/>
            <a:ext cx="5427137" cy="5248622"/>
          </a:xfrm>
        </p:spPr>
        <p:txBody>
          <a:bodyPr>
            <a:normAutofit/>
          </a:bodyPr>
          <a:lstStyle/>
          <a:p>
            <a:r>
              <a:rPr lang="en-GB" dirty="0"/>
              <a:t>Am I afraid for the wellbeing of others? </a:t>
            </a:r>
          </a:p>
          <a:p>
            <a:r>
              <a:rPr lang="en-GB" dirty="0"/>
              <a:t>Do I feel responsible for others? </a:t>
            </a:r>
          </a:p>
          <a:p>
            <a:r>
              <a:rPr lang="en-GB" dirty="0"/>
              <a:t>Do I fear that I may not be able to fulfil my fullest potential in helping others to the best of my ability? </a:t>
            </a:r>
          </a:p>
          <a:p>
            <a:r>
              <a:rPr lang="en-GB" dirty="0"/>
              <a:t>Am I afraid when others are afraid? </a:t>
            </a:r>
          </a:p>
          <a:p>
            <a:r>
              <a:rPr lang="en-GB" dirty="0"/>
              <a:t>Is my fear dependent on the fear of others? </a:t>
            </a:r>
          </a:p>
          <a:p>
            <a:r>
              <a:rPr lang="en-GB" dirty="0"/>
              <a:t>Am I in control of my fear or does it depend on others? </a:t>
            </a:r>
          </a:p>
          <a:p>
            <a:endParaRPr lang="en-US" sz="1600" dirty="0"/>
          </a:p>
        </p:txBody>
      </p:sp>
    </p:spTree>
    <p:extLst>
      <p:ext uri="{BB962C8B-B14F-4D97-AF65-F5344CB8AC3E}">
        <p14:creationId xmlns:p14="http://schemas.microsoft.com/office/powerpoint/2010/main" val="3152661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Shape 1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Shape 1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Shape 1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8F5B522-06F1-9348-B9A3-B1C55C880A36}"/>
              </a:ext>
            </a:extLst>
          </p:cNvPr>
          <p:cNvSpPr>
            <a:spLocks noGrp="1"/>
          </p:cNvSpPr>
          <p:nvPr>
            <p:ph type="title"/>
          </p:nvPr>
        </p:nvSpPr>
        <p:spPr>
          <a:xfrm>
            <a:off x="7874928" y="1124998"/>
            <a:ext cx="3456122" cy="4589717"/>
          </a:xfrm>
        </p:spPr>
        <p:txBody>
          <a:bodyPr>
            <a:normAutofit/>
          </a:bodyPr>
          <a:lstStyle/>
          <a:p>
            <a:pPr algn="l"/>
            <a:r>
              <a:rPr lang="en-US" sz="4800" dirty="0"/>
              <a:t>Are others afraid? </a:t>
            </a:r>
          </a:p>
        </p:txBody>
      </p:sp>
      <p:sp>
        <p:nvSpPr>
          <p:cNvPr id="3" name="Content Placeholder 2">
            <a:extLst>
              <a:ext uri="{FF2B5EF4-FFF2-40B4-BE49-F238E27FC236}">
                <a16:creationId xmlns:a16="http://schemas.microsoft.com/office/drawing/2014/main" id="{1062FE99-7592-324F-9E85-9FE1BD34362F}"/>
              </a:ext>
            </a:extLst>
          </p:cNvPr>
          <p:cNvSpPr>
            <a:spLocks noGrp="1"/>
          </p:cNvSpPr>
          <p:nvPr>
            <p:ph idx="1"/>
          </p:nvPr>
        </p:nvSpPr>
        <p:spPr>
          <a:xfrm>
            <a:off x="798577" y="794042"/>
            <a:ext cx="5427137" cy="5248622"/>
          </a:xfrm>
        </p:spPr>
        <p:txBody>
          <a:bodyPr>
            <a:normAutofit/>
          </a:bodyPr>
          <a:lstStyle/>
          <a:p>
            <a:r>
              <a:rPr lang="en-GB" dirty="0"/>
              <a:t>Do I desire that others are afraid of me?- If so- why? </a:t>
            </a:r>
          </a:p>
          <a:p>
            <a:r>
              <a:rPr lang="en-GB" dirty="0"/>
              <a:t>Do I project my hidden fears unto others? </a:t>
            </a:r>
          </a:p>
          <a:p>
            <a:r>
              <a:rPr lang="en-GB" dirty="0"/>
              <a:t>What role does my ego play in my desire to be feared by others? </a:t>
            </a:r>
          </a:p>
          <a:p>
            <a:r>
              <a:rPr lang="en-GB" dirty="0"/>
              <a:t>Does my ego deserve the fear of others? </a:t>
            </a:r>
          </a:p>
          <a:p>
            <a:r>
              <a:rPr lang="en-GB" dirty="0"/>
              <a:t>Is there any Being greater than myself that deserves to be feared? </a:t>
            </a:r>
          </a:p>
          <a:p>
            <a:r>
              <a:rPr lang="en-GB" dirty="0"/>
              <a:t>How does my desire for others to fear me affect my ability to face my own fears? </a:t>
            </a:r>
          </a:p>
          <a:p>
            <a:r>
              <a:rPr lang="en-GB" dirty="0"/>
              <a:t>How does it affect my ability to crush my evil inclinations? </a:t>
            </a:r>
          </a:p>
          <a:p>
            <a:endParaRPr lang="en-US" sz="1600" dirty="0"/>
          </a:p>
        </p:txBody>
      </p:sp>
    </p:spTree>
    <p:extLst>
      <p:ext uri="{BB962C8B-B14F-4D97-AF65-F5344CB8AC3E}">
        <p14:creationId xmlns:p14="http://schemas.microsoft.com/office/powerpoint/2010/main" val="25737101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Shape 1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Shape 1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Shape 1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541E3DF-56F6-C74A-913D-FCD0F015C64B}"/>
              </a:ext>
            </a:extLst>
          </p:cNvPr>
          <p:cNvSpPr>
            <a:spLocks noGrp="1"/>
          </p:cNvSpPr>
          <p:nvPr>
            <p:ph type="title"/>
          </p:nvPr>
        </p:nvSpPr>
        <p:spPr>
          <a:xfrm>
            <a:off x="7874928" y="1124998"/>
            <a:ext cx="3456122" cy="4589717"/>
          </a:xfrm>
        </p:spPr>
        <p:txBody>
          <a:bodyPr>
            <a:normAutofit/>
          </a:bodyPr>
          <a:lstStyle/>
          <a:p>
            <a:pPr algn="l"/>
            <a:r>
              <a:rPr lang="en-US" sz="4800" dirty="0"/>
              <a:t>Are others afraid? </a:t>
            </a:r>
          </a:p>
        </p:txBody>
      </p:sp>
      <p:sp>
        <p:nvSpPr>
          <p:cNvPr id="3" name="Content Placeholder 2">
            <a:extLst>
              <a:ext uri="{FF2B5EF4-FFF2-40B4-BE49-F238E27FC236}">
                <a16:creationId xmlns:a16="http://schemas.microsoft.com/office/drawing/2014/main" id="{90FA5E78-86EF-D74C-8C56-2E903E3669C0}"/>
              </a:ext>
            </a:extLst>
          </p:cNvPr>
          <p:cNvSpPr>
            <a:spLocks noGrp="1"/>
          </p:cNvSpPr>
          <p:nvPr>
            <p:ph idx="1"/>
          </p:nvPr>
        </p:nvSpPr>
        <p:spPr>
          <a:xfrm>
            <a:off x="798577" y="794042"/>
            <a:ext cx="5427137" cy="5248622"/>
          </a:xfrm>
        </p:spPr>
        <p:txBody>
          <a:bodyPr>
            <a:normAutofit/>
          </a:bodyPr>
          <a:lstStyle/>
          <a:p>
            <a:r>
              <a:rPr lang="en-GB" dirty="0"/>
              <a:t>What role does my pride, lust, greed, sloth, gluttony, envy and </a:t>
            </a:r>
            <a:r>
              <a:rPr lang="en-GB" dirty="0" err="1"/>
              <a:t>vengeange</a:t>
            </a:r>
            <a:r>
              <a:rPr lang="en-GB" dirty="0"/>
              <a:t> play in my desire for others to feel fear in my presence? </a:t>
            </a:r>
          </a:p>
          <a:p>
            <a:r>
              <a:rPr lang="en-GB" dirty="0"/>
              <a:t>Is my desire for power and control of others a driving force for my desire for others to feel afraid in my presence? </a:t>
            </a:r>
          </a:p>
          <a:p>
            <a:r>
              <a:rPr lang="en-GB" dirty="0"/>
              <a:t>Are others more likely to obey my commands when they fear me? </a:t>
            </a:r>
          </a:p>
          <a:p>
            <a:r>
              <a:rPr lang="en-GB" dirty="0"/>
              <a:t>Do I preferred to be loved or feared? </a:t>
            </a:r>
          </a:p>
          <a:p>
            <a:r>
              <a:rPr lang="en-GB" dirty="0"/>
              <a:t>Do I prefer that others obey me out of love or out of fear?- why?</a:t>
            </a:r>
          </a:p>
          <a:p>
            <a:endParaRPr lang="en-US" sz="1600" dirty="0"/>
          </a:p>
        </p:txBody>
      </p:sp>
    </p:spTree>
    <p:extLst>
      <p:ext uri="{BB962C8B-B14F-4D97-AF65-F5344CB8AC3E}">
        <p14:creationId xmlns:p14="http://schemas.microsoft.com/office/powerpoint/2010/main" val="3520195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DDD49-0A64-664B-A031-5966AFA9DC66}"/>
              </a:ext>
            </a:extLst>
          </p:cNvPr>
          <p:cNvSpPr>
            <a:spLocks noGrp="1"/>
          </p:cNvSpPr>
          <p:nvPr>
            <p:ph type="title"/>
          </p:nvPr>
        </p:nvSpPr>
        <p:spPr/>
        <p:txBody>
          <a:bodyPr/>
          <a:lstStyle/>
          <a:p>
            <a:r>
              <a:rPr lang="en-US" dirty="0"/>
              <a:t>What am I afraid of? </a:t>
            </a:r>
          </a:p>
        </p:txBody>
      </p:sp>
      <p:sp>
        <p:nvSpPr>
          <p:cNvPr id="3" name="Content Placeholder 2">
            <a:extLst>
              <a:ext uri="{FF2B5EF4-FFF2-40B4-BE49-F238E27FC236}">
                <a16:creationId xmlns:a16="http://schemas.microsoft.com/office/drawing/2014/main" id="{A91042C3-6B89-1D45-9606-AF9E0F574187}"/>
              </a:ext>
            </a:extLst>
          </p:cNvPr>
          <p:cNvSpPr>
            <a:spLocks noGrp="1"/>
          </p:cNvSpPr>
          <p:nvPr>
            <p:ph idx="1"/>
          </p:nvPr>
        </p:nvSpPr>
        <p:spPr/>
        <p:txBody>
          <a:bodyPr/>
          <a:lstStyle/>
          <a:p>
            <a:pPr marL="0" indent="0">
              <a:buNone/>
            </a:pPr>
            <a:r>
              <a:rPr lang="en-GB" dirty="0"/>
              <a:t> </a:t>
            </a:r>
          </a:p>
          <a:p>
            <a:r>
              <a:rPr lang="en-GB" dirty="0"/>
              <a:t>Do I have control of my fears or do my fears control me? </a:t>
            </a:r>
          </a:p>
          <a:p>
            <a:r>
              <a:rPr lang="en-GB" dirty="0"/>
              <a:t>What am I afraid of?</a:t>
            </a:r>
          </a:p>
          <a:p>
            <a:r>
              <a:rPr lang="en-GB" dirty="0"/>
              <a:t>Why am I afraid?</a:t>
            </a:r>
          </a:p>
          <a:p>
            <a:r>
              <a:rPr lang="en-GB" dirty="0"/>
              <a:t>How do my fears affect my ability to attain success?</a:t>
            </a:r>
          </a:p>
          <a:p>
            <a:endParaRPr lang="en-US" dirty="0"/>
          </a:p>
        </p:txBody>
      </p:sp>
    </p:spTree>
    <p:extLst>
      <p:ext uri="{BB962C8B-B14F-4D97-AF65-F5344CB8AC3E}">
        <p14:creationId xmlns:p14="http://schemas.microsoft.com/office/powerpoint/2010/main" val="13129821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Shape 1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Shape 1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Shape 1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5498115-9BCF-724C-8118-F28FD9CBB825}"/>
              </a:ext>
            </a:extLst>
          </p:cNvPr>
          <p:cNvSpPr>
            <a:spLocks noGrp="1"/>
          </p:cNvSpPr>
          <p:nvPr>
            <p:ph type="title"/>
          </p:nvPr>
        </p:nvSpPr>
        <p:spPr>
          <a:xfrm>
            <a:off x="7874928" y="1124998"/>
            <a:ext cx="3456122" cy="4589717"/>
          </a:xfrm>
        </p:spPr>
        <p:txBody>
          <a:bodyPr>
            <a:normAutofit/>
          </a:bodyPr>
          <a:lstStyle/>
          <a:p>
            <a:pPr algn="l"/>
            <a:r>
              <a:rPr lang="en-US" sz="4800" dirty="0"/>
              <a:t>Are others afraid? </a:t>
            </a:r>
          </a:p>
        </p:txBody>
      </p:sp>
      <p:sp>
        <p:nvSpPr>
          <p:cNvPr id="3" name="Content Placeholder 2">
            <a:extLst>
              <a:ext uri="{FF2B5EF4-FFF2-40B4-BE49-F238E27FC236}">
                <a16:creationId xmlns:a16="http://schemas.microsoft.com/office/drawing/2014/main" id="{48D42F2E-5996-F24D-8DEC-CB142383E2ED}"/>
              </a:ext>
            </a:extLst>
          </p:cNvPr>
          <p:cNvSpPr>
            <a:spLocks noGrp="1"/>
          </p:cNvSpPr>
          <p:nvPr>
            <p:ph idx="1"/>
          </p:nvPr>
        </p:nvSpPr>
        <p:spPr>
          <a:xfrm>
            <a:off x="798577" y="794042"/>
            <a:ext cx="5427137" cy="5248622"/>
          </a:xfrm>
        </p:spPr>
        <p:txBody>
          <a:bodyPr>
            <a:normAutofit fontScale="92500"/>
          </a:bodyPr>
          <a:lstStyle/>
          <a:p>
            <a:r>
              <a:rPr lang="en-GB" dirty="0"/>
              <a:t>Why do I desire that others obey my commands and orders? Is it for the benefit of myself or is it for the benefit of others? </a:t>
            </a:r>
          </a:p>
          <a:p>
            <a:r>
              <a:rPr lang="en-GB" dirty="0"/>
              <a:t>Are others more likely to obey me when they are afraid of me? </a:t>
            </a:r>
          </a:p>
          <a:p>
            <a:r>
              <a:rPr lang="en-GB" dirty="0"/>
              <a:t>How do I frighten others into submission to me?</a:t>
            </a:r>
          </a:p>
          <a:p>
            <a:r>
              <a:rPr lang="en-GB" dirty="0"/>
              <a:t>Am I more worthy of submission to or a Being that is greater than I? </a:t>
            </a:r>
          </a:p>
          <a:p>
            <a:r>
              <a:rPr lang="en-GB" dirty="0"/>
              <a:t>Do I fear anything greater than Myself? If-not than why do I fear facing myself? Why am I afraid to face my own fears? What does this tell me about myself and that which is greater than I? </a:t>
            </a:r>
          </a:p>
          <a:p>
            <a:r>
              <a:rPr lang="en-GB" dirty="0"/>
              <a:t>Am I a true or false fear? Am I a reality or a delusion? </a:t>
            </a:r>
          </a:p>
          <a:p>
            <a:endParaRPr lang="en-US" sz="1600" dirty="0"/>
          </a:p>
        </p:txBody>
      </p:sp>
    </p:spTree>
    <p:extLst>
      <p:ext uri="{BB962C8B-B14F-4D97-AF65-F5344CB8AC3E}">
        <p14:creationId xmlns:p14="http://schemas.microsoft.com/office/powerpoint/2010/main" val="3965622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Shape 1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Shape 1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Shape 1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0C2BCAE-6560-B44C-B2C2-9CF104DA8EE4}"/>
              </a:ext>
            </a:extLst>
          </p:cNvPr>
          <p:cNvSpPr>
            <a:spLocks noGrp="1"/>
          </p:cNvSpPr>
          <p:nvPr>
            <p:ph type="title"/>
          </p:nvPr>
        </p:nvSpPr>
        <p:spPr>
          <a:xfrm>
            <a:off x="7874928" y="1124998"/>
            <a:ext cx="3456122" cy="4589717"/>
          </a:xfrm>
        </p:spPr>
        <p:txBody>
          <a:bodyPr>
            <a:normAutofit/>
          </a:bodyPr>
          <a:lstStyle/>
          <a:p>
            <a:pPr algn="l"/>
            <a:r>
              <a:rPr lang="en-US" sz="4800" dirty="0"/>
              <a:t>Are others afraid? </a:t>
            </a:r>
          </a:p>
        </p:txBody>
      </p:sp>
      <p:sp>
        <p:nvSpPr>
          <p:cNvPr id="3" name="Content Placeholder 2">
            <a:extLst>
              <a:ext uri="{FF2B5EF4-FFF2-40B4-BE49-F238E27FC236}">
                <a16:creationId xmlns:a16="http://schemas.microsoft.com/office/drawing/2014/main" id="{7DE788A2-83BA-E842-9D23-100500DAC6A8}"/>
              </a:ext>
            </a:extLst>
          </p:cNvPr>
          <p:cNvSpPr>
            <a:spLocks noGrp="1"/>
          </p:cNvSpPr>
          <p:nvPr>
            <p:ph idx="1"/>
          </p:nvPr>
        </p:nvSpPr>
        <p:spPr>
          <a:xfrm>
            <a:off x="798577" y="794042"/>
            <a:ext cx="5427137" cy="5248622"/>
          </a:xfrm>
        </p:spPr>
        <p:txBody>
          <a:bodyPr>
            <a:normAutofit/>
          </a:bodyPr>
          <a:lstStyle/>
          <a:p>
            <a:endParaRPr lang="en-GB" dirty="0"/>
          </a:p>
          <a:p>
            <a:r>
              <a:rPr lang="en-GB" dirty="0"/>
              <a:t>Are others feel afraid to be in my presence? How do I know this? </a:t>
            </a:r>
          </a:p>
          <a:p>
            <a:r>
              <a:rPr lang="en-GB" dirty="0"/>
              <a:t>How does it make me feel about myself when others feel afraid in my presence? </a:t>
            </a:r>
          </a:p>
          <a:p>
            <a:r>
              <a:rPr lang="en-GB" dirty="0"/>
              <a:t>Do I enjoy the sense of power? </a:t>
            </a:r>
          </a:p>
          <a:p>
            <a:r>
              <a:rPr lang="en-GB" dirty="0"/>
              <a:t>Do I feel respected because others are afraid of me? Why do I need to feel respected by others? Do I not respect myself? </a:t>
            </a:r>
          </a:p>
          <a:p>
            <a:r>
              <a:rPr lang="en-GB" dirty="0"/>
              <a:t>How can I respect myself more and be less dependent on the respect of others? </a:t>
            </a:r>
          </a:p>
          <a:p>
            <a:r>
              <a:rPr lang="en-GB" dirty="0"/>
              <a:t>Can I try showing more respect to others and their needs?</a:t>
            </a:r>
          </a:p>
          <a:p>
            <a:endParaRPr lang="en-GB" dirty="0"/>
          </a:p>
          <a:p>
            <a:endParaRPr lang="en-US" sz="1600" dirty="0"/>
          </a:p>
        </p:txBody>
      </p:sp>
    </p:spTree>
    <p:extLst>
      <p:ext uri="{BB962C8B-B14F-4D97-AF65-F5344CB8AC3E}">
        <p14:creationId xmlns:p14="http://schemas.microsoft.com/office/powerpoint/2010/main" val="24658998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Shape 1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Shape 1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Shape 1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387AE5F-A3F1-8646-8B09-EEE586AFA521}"/>
              </a:ext>
            </a:extLst>
          </p:cNvPr>
          <p:cNvSpPr>
            <a:spLocks noGrp="1"/>
          </p:cNvSpPr>
          <p:nvPr>
            <p:ph type="title"/>
          </p:nvPr>
        </p:nvSpPr>
        <p:spPr>
          <a:xfrm>
            <a:off x="7874928" y="1124998"/>
            <a:ext cx="3456122" cy="4589717"/>
          </a:xfrm>
        </p:spPr>
        <p:txBody>
          <a:bodyPr>
            <a:normAutofit/>
          </a:bodyPr>
          <a:lstStyle/>
          <a:p>
            <a:pPr algn="l"/>
            <a:r>
              <a:rPr lang="en-US" sz="4800" dirty="0"/>
              <a:t>Are others afraid? </a:t>
            </a:r>
          </a:p>
        </p:txBody>
      </p:sp>
      <p:sp>
        <p:nvSpPr>
          <p:cNvPr id="3" name="Content Placeholder 2">
            <a:extLst>
              <a:ext uri="{FF2B5EF4-FFF2-40B4-BE49-F238E27FC236}">
                <a16:creationId xmlns:a16="http://schemas.microsoft.com/office/drawing/2014/main" id="{5EC76808-83AD-634B-A8B5-8D33A689BB76}"/>
              </a:ext>
            </a:extLst>
          </p:cNvPr>
          <p:cNvSpPr>
            <a:spLocks noGrp="1"/>
          </p:cNvSpPr>
          <p:nvPr>
            <p:ph idx="1"/>
          </p:nvPr>
        </p:nvSpPr>
        <p:spPr>
          <a:xfrm>
            <a:off x="798577" y="794042"/>
            <a:ext cx="5427137" cy="5248622"/>
          </a:xfrm>
        </p:spPr>
        <p:txBody>
          <a:bodyPr>
            <a:normAutofit lnSpcReduction="10000"/>
          </a:bodyPr>
          <a:lstStyle/>
          <a:p>
            <a:r>
              <a:rPr lang="en-GB" dirty="0"/>
              <a:t>Do I feel more united or separate from others when they are afraid in my presence? </a:t>
            </a:r>
          </a:p>
          <a:p>
            <a:endParaRPr lang="en-GB" dirty="0"/>
          </a:p>
          <a:p>
            <a:r>
              <a:rPr lang="en-GB" dirty="0"/>
              <a:t>How understood do I feel when others are afraid in my presence? </a:t>
            </a:r>
          </a:p>
          <a:p>
            <a:pPr marL="0" indent="0">
              <a:buNone/>
            </a:pPr>
            <a:endParaRPr lang="en-GB" dirty="0"/>
          </a:p>
          <a:p>
            <a:r>
              <a:rPr lang="en-GB" dirty="0"/>
              <a:t>Do others listen to me more or less when they are afraid of me? </a:t>
            </a:r>
          </a:p>
          <a:p>
            <a:endParaRPr lang="en-GB" dirty="0"/>
          </a:p>
          <a:p>
            <a:r>
              <a:rPr lang="en-GB" dirty="0"/>
              <a:t>Do I want to be listened to more?</a:t>
            </a:r>
          </a:p>
          <a:p>
            <a:endParaRPr lang="en-GB" dirty="0"/>
          </a:p>
          <a:p>
            <a:r>
              <a:rPr lang="en-GB" dirty="0"/>
              <a:t>Does my exertion of fear and control unto others help me feel more loved? </a:t>
            </a:r>
          </a:p>
          <a:p>
            <a:endParaRPr lang="en-US" sz="1600" dirty="0"/>
          </a:p>
        </p:txBody>
      </p:sp>
    </p:spTree>
    <p:extLst>
      <p:ext uri="{BB962C8B-B14F-4D97-AF65-F5344CB8AC3E}">
        <p14:creationId xmlns:p14="http://schemas.microsoft.com/office/powerpoint/2010/main" val="1297228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Shape 1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Shape 1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Shape 1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08C4DF0-0A85-034C-8E1C-C863A16AED72}"/>
              </a:ext>
            </a:extLst>
          </p:cNvPr>
          <p:cNvSpPr>
            <a:spLocks noGrp="1"/>
          </p:cNvSpPr>
          <p:nvPr>
            <p:ph type="title"/>
          </p:nvPr>
        </p:nvSpPr>
        <p:spPr>
          <a:xfrm>
            <a:off x="7874928" y="1124998"/>
            <a:ext cx="3456122" cy="4589717"/>
          </a:xfrm>
        </p:spPr>
        <p:txBody>
          <a:bodyPr>
            <a:normAutofit/>
          </a:bodyPr>
          <a:lstStyle/>
          <a:p>
            <a:pPr algn="l"/>
            <a:r>
              <a:rPr lang="en-US" sz="4800" dirty="0"/>
              <a:t>Are others afraid? </a:t>
            </a:r>
          </a:p>
        </p:txBody>
      </p:sp>
      <p:sp>
        <p:nvSpPr>
          <p:cNvPr id="3" name="Content Placeholder 2">
            <a:extLst>
              <a:ext uri="{FF2B5EF4-FFF2-40B4-BE49-F238E27FC236}">
                <a16:creationId xmlns:a16="http://schemas.microsoft.com/office/drawing/2014/main" id="{C469FF73-2997-C548-BC1E-9A06EDC1726F}"/>
              </a:ext>
            </a:extLst>
          </p:cNvPr>
          <p:cNvSpPr>
            <a:spLocks noGrp="1"/>
          </p:cNvSpPr>
          <p:nvPr>
            <p:ph idx="1"/>
          </p:nvPr>
        </p:nvSpPr>
        <p:spPr>
          <a:xfrm>
            <a:off x="798577" y="794042"/>
            <a:ext cx="5427137" cy="5248622"/>
          </a:xfrm>
        </p:spPr>
        <p:txBody>
          <a:bodyPr>
            <a:normAutofit/>
          </a:bodyPr>
          <a:lstStyle/>
          <a:p>
            <a:r>
              <a:rPr lang="en-GB" dirty="0"/>
              <a:t>Do others love me more or less when they are afraid of me? </a:t>
            </a:r>
          </a:p>
          <a:p>
            <a:endParaRPr lang="en-GB" dirty="0"/>
          </a:p>
          <a:p>
            <a:r>
              <a:rPr lang="en-GB" dirty="0"/>
              <a:t>How does the fear of others in my presence affect my relationship with others? </a:t>
            </a:r>
          </a:p>
          <a:p>
            <a:endParaRPr lang="en-GB" dirty="0"/>
          </a:p>
          <a:p>
            <a:r>
              <a:rPr lang="en-GB" dirty="0"/>
              <a:t>How does it affect my ability to give and receive unconditional love? </a:t>
            </a:r>
          </a:p>
          <a:p>
            <a:endParaRPr lang="en-GB" dirty="0"/>
          </a:p>
          <a:p>
            <a:r>
              <a:rPr lang="en-GB" dirty="0"/>
              <a:t>How does it affect the level of peace I have in my relationship with myself and others? </a:t>
            </a:r>
          </a:p>
          <a:p>
            <a:endParaRPr lang="en-US" sz="1600" dirty="0"/>
          </a:p>
        </p:txBody>
      </p:sp>
    </p:spTree>
    <p:extLst>
      <p:ext uri="{BB962C8B-B14F-4D97-AF65-F5344CB8AC3E}">
        <p14:creationId xmlns:p14="http://schemas.microsoft.com/office/powerpoint/2010/main" val="22489440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Shape 1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Shape 1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Shape 1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F29D5D2-535E-3F41-AECB-908B140E2F26}"/>
              </a:ext>
            </a:extLst>
          </p:cNvPr>
          <p:cNvSpPr>
            <a:spLocks noGrp="1"/>
          </p:cNvSpPr>
          <p:nvPr>
            <p:ph type="title"/>
          </p:nvPr>
        </p:nvSpPr>
        <p:spPr>
          <a:xfrm>
            <a:off x="7874928" y="1124998"/>
            <a:ext cx="3456122" cy="4589717"/>
          </a:xfrm>
        </p:spPr>
        <p:txBody>
          <a:bodyPr>
            <a:normAutofit/>
          </a:bodyPr>
          <a:lstStyle/>
          <a:p>
            <a:pPr algn="l"/>
            <a:r>
              <a:rPr lang="en-US" sz="4800" dirty="0"/>
              <a:t>Are others afraid? </a:t>
            </a:r>
          </a:p>
        </p:txBody>
      </p:sp>
      <p:sp>
        <p:nvSpPr>
          <p:cNvPr id="3" name="Content Placeholder 2">
            <a:extLst>
              <a:ext uri="{FF2B5EF4-FFF2-40B4-BE49-F238E27FC236}">
                <a16:creationId xmlns:a16="http://schemas.microsoft.com/office/drawing/2014/main" id="{F4E27E57-DAA4-0B4A-904A-E62C9CCF7090}"/>
              </a:ext>
            </a:extLst>
          </p:cNvPr>
          <p:cNvSpPr>
            <a:spLocks noGrp="1"/>
          </p:cNvSpPr>
          <p:nvPr>
            <p:ph idx="1"/>
          </p:nvPr>
        </p:nvSpPr>
        <p:spPr>
          <a:xfrm>
            <a:off x="798577" y="794042"/>
            <a:ext cx="5427137" cy="5248622"/>
          </a:xfrm>
        </p:spPr>
        <p:txBody>
          <a:bodyPr>
            <a:normAutofit/>
          </a:bodyPr>
          <a:lstStyle/>
          <a:p>
            <a:r>
              <a:rPr lang="en-GB" dirty="0"/>
              <a:t>How loved and cherished do I feel when others are afraid of me? </a:t>
            </a:r>
          </a:p>
          <a:p>
            <a:endParaRPr lang="en-GB" dirty="0"/>
          </a:p>
          <a:p>
            <a:r>
              <a:rPr lang="en-GB" dirty="0"/>
              <a:t>How loved and cherished do others feel in my presence when they are afraid of me? </a:t>
            </a:r>
          </a:p>
          <a:p>
            <a:endParaRPr lang="en-US" sz="1600" dirty="0"/>
          </a:p>
        </p:txBody>
      </p:sp>
    </p:spTree>
    <p:extLst>
      <p:ext uri="{BB962C8B-B14F-4D97-AF65-F5344CB8AC3E}">
        <p14:creationId xmlns:p14="http://schemas.microsoft.com/office/powerpoint/2010/main" val="28487567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Shape 1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Shape 1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Shape 1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A817284-16FB-3545-B3F3-B85D1A545485}"/>
              </a:ext>
            </a:extLst>
          </p:cNvPr>
          <p:cNvSpPr>
            <a:spLocks noGrp="1"/>
          </p:cNvSpPr>
          <p:nvPr>
            <p:ph type="title"/>
          </p:nvPr>
        </p:nvSpPr>
        <p:spPr>
          <a:xfrm>
            <a:off x="7874928" y="1124998"/>
            <a:ext cx="3456122" cy="4589717"/>
          </a:xfrm>
        </p:spPr>
        <p:txBody>
          <a:bodyPr>
            <a:normAutofit/>
          </a:bodyPr>
          <a:lstStyle/>
          <a:p>
            <a:pPr algn="l"/>
            <a:r>
              <a:rPr lang="en-US" sz="4800" dirty="0"/>
              <a:t>Are others afraid? </a:t>
            </a:r>
          </a:p>
        </p:txBody>
      </p:sp>
      <p:sp>
        <p:nvSpPr>
          <p:cNvPr id="3" name="Content Placeholder 2">
            <a:extLst>
              <a:ext uri="{FF2B5EF4-FFF2-40B4-BE49-F238E27FC236}">
                <a16:creationId xmlns:a16="http://schemas.microsoft.com/office/drawing/2014/main" id="{5F5F99B9-5AD8-8B43-A6E5-B8A89C8C59A8}"/>
              </a:ext>
            </a:extLst>
          </p:cNvPr>
          <p:cNvSpPr>
            <a:spLocks noGrp="1"/>
          </p:cNvSpPr>
          <p:nvPr>
            <p:ph idx="1"/>
          </p:nvPr>
        </p:nvSpPr>
        <p:spPr>
          <a:xfrm>
            <a:off x="798577" y="794042"/>
            <a:ext cx="5427137" cy="5248622"/>
          </a:xfrm>
        </p:spPr>
        <p:txBody>
          <a:bodyPr>
            <a:normAutofit/>
          </a:bodyPr>
          <a:lstStyle/>
          <a:p>
            <a:r>
              <a:rPr lang="en-GB" dirty="0"/>
              <a:t>How does the fear of others in my presence affect their ability to express themselves, be creative, and be true to themselves and to others and to me? </a:t>
            </a:r>
          </a:p>
          <a:p>
            <a:endParaRPr lang="en-GB" dirty="0"/>
          </a:p>
          <a:p>
            <a:r>
              <a:rPr lang="en-GB" dirty="0"/>
              <a:t>Do I respect those that obey me out of fear? If not- why not? Am I not worthy of the fear of others? </a:t>
            </a:r>
          </a:p>
          <a:p>
            <a:r>
              <a:rPr lang="en-GB" dirty="0"/>
              <a:t>How does my doubt in my worthiness of obedience of others to me out of fear affect the respect I have for myself? How does this affect my ability to be true to myself and who I am?</a:t>
            </a:r>
          </a:p>
          <a:p>
            <a:r>
              <a:rPr lang="en-GB" dirty="0"/>
              <a:t>What is Higher than me that is worthy of the fear of others?</a:t>
            </a:r>
          </a:p>
          <a:p>
            <a:endParaRPr lang="en-US" sz="1600" dirty="0"/>
          </a:p>
        </p:txBody>
      </p:sp>
    </p:spTree>
    <p:extLst>
      <p:ext uri="{BB962C8B-B14F-4D97-AF65-F5344CB8AC3E}">
        <p14:creationId xmlns:p14="http://schemas.microsoft.com/office/powerpoint/2010/main" val="10243471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Shape 1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Shape 1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Shape 1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F0F5EB1-D890-4C45-A9FB-AB893E3A0680}"/>
              </a:ext>
            </a:extLst>
          </p:cNvPr>
          <p:cNvSpPr>
            <a:spLocks noGrp="1"/>
          </p:cNvSpPr>
          <p:nvPr>
            <p:ph type="title"/>
          </p:nvPr>
        </p:nvSpPr>
        <p:spPr>
          <a:xfrm>
            <a:off x="7874928" y="1124998"/>
            <a:ext cx="3456122" cy="4589717"/>
          </a:xfrm>
        </p:spPr>
        <p:txBody>
          <a:bodyPr>
            <a:normAutofit/>
          </a:bodyPr>
          <a:lstStyle/>
          <a:p>
            <a:pPr algn="l"/>
            <a:r>
              <a:rPr lang="en-US" sz="4800" dirty="0"/>
              <a:t>Are others afraid? </a:t>
            </a:r>
          </a:p>
        </p:txBody>
      </p:sp>
      <p:sp>
        <p:nvSpPr>
          <p:cNvPr id="3" name="Content Placeholder 2">
            <a:extLst>
              <a:ext uri="{FF2B5EF4-FFF2-40B4-BE49-F238E27FC236}">
                <a16:creationId xmlns:a16="http://schemas.microsoft.com/office/drawing/2014/main" id="{C814EC19-E2A7-3643-A4A7-864CBEA72B9A}"/>
              </a:ext>
            </a:extLst>
          </p:cNvPr>
          <p:cNvSpPr>
            <a:spLocks noGrp="1"/>
          </p:cNvSpPr>
          <p:nvPr>
            <p:ph idx="1"/>
          </p:nvPr>
        </p:nvSpPr>
        <p:spPr>
          <a:xfrm>
            <a:off x="798577" y="794042"/>
            <a:ext cx="5427137" cy="5248622"/>
          </a:xfrm>
        </p:spPr>
        <p:txBody>
          <a:bodyPr>
            <a:normAutofit/>
          </a:bodyPr>
          <a:lstStyle/>
          <a:p>
            <a:r>
              <a:rPr lang="en-GB" dirty="0"/>
              <a:t>How does the fear of others in my presence affect my ability to express myself truthfully without fear of being doubted? </a:t>
            </a:r>
          </a:p>
          <a:p>
            <a:r>
              <a:rPr lang="en-GB" dirty="0"/>
              <a:t>Do I want to be doubted by others? </a:t>
            </a:r>
          </a:p>
          <a:p>
            <a:r>
              <a:rPr lang="en-GB" dirty="0"/>
              <a:t>How can I behave in a way that helps to prevent others from doubting me? </a:t>
            </a:r>
          </a:p>
          <a:p>
            <a:endParaRPr lang="en-US" sz="1600" dirty="0"/>
          </a:p>
        </p:txBody>
      </p:sp>
    </p:spTree>
    <p:extLst>
      <p:ext uri="{BB962C8B-B14F-4D97-AF65-F5344CB8AC3E}">
        <p14:creationId xmlns:p14="http://schemas.microsoft.com/office/powerpoint/2010/main" val="35714878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Shape 1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Shape 1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Shape 1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174DF46-10B8-8840-80CD-882597317032}"/>
              </a:ext>
            </a:extLst>
          </p:cNvPr>
          <p:cNvSpPr>
            <a:spLocks noGrp="1"/>
          </p:cNvSpPr>
          <p:nvPr>
            <p:ph type="title"/>
          </p:nvPr>
        </p:nvSpPr>
        <p:spPr>
          <a:xfrm>
            <a:off x="7874928" y="1124998"/>
            <a:ext cx="3456122" cy="4589717"/>
          </a:xfrm>
        </p:spPr>
        <p:txBody>
          <a:bodyPr>
            <a:normAutofit/>
          </a:bodyPr>
          <a:lstStyle/>
          <a:p>
            <a:pPr algn="l"/>
            <a:r>
              <a:rPr lang="en-US" sz="4800" dirty="0"/>
              <a:t>Are others afraid? </a:t>
            </a:r>
          </a:p>
        </p:txBody>
      </p:sp>
      <p:sp>
        <p:nvSpPr>
          <p:cNvPr id="3" name="Content Placeholder 2">
            <a:extLst>
              <a:ext uri="{FF2B5EF4-FFF2-40B4-BE49-F238E27FC236}">
                <a16:creationId xmlns:a16="http://schemas.microsoft.com/office/drawing/2014/main" id="{8BD7F678-BE43-0949-974A-9B6854E4251D}"/>
              </a:ext>
            </a:extLst>
          </p:cNvPr>
          <p:cNvSpPr>
            <a:spLocks noGrp="1"/>
          </p:cNvSpPr>
          <p:nvPr>
            <p:ph idx="1"/>
          </p:nvPr>
        </p:nvSpPr>
        <p:spPr>
          <a:xfrm>
            <a:off x="798577" y="794042"/>
            <a:ext cx="5427137" cy="5248622"/>
          </a:xfrm>
        </p:spPr>
        <p:txBody>
          <a:bodyPr>
            <a:normAutofit fontScale="85000" lnSpcReduction="10000"/>
          </a:bodyPr>
          <a:lstStyle/>
          <a:p>
            <a:r>
              <a:rPr lang="en-GB" dirty="0"/>
              <a:t>Am I afraid of being doubted? Why am I afraid of being doubted? Do I doubt myself? If I doubt myself then why do I desire that others fear me?</a:t>
            </a:r>
          </a:p>
          <a:p>
            <a:r>
              <a:rPr lang="en-GB" dirty="0"/>
              <a:t> Do I genuinely believe that I am truth and everything other than myself is falsehood? Am I right and others wrong? </a:t>
            </a:r>
          </a:p>
          <a:p>
            <a:r>
              <a:rPr lang="en-GB" dirty="0"/>
              <a:t>Why do I need to convince others of my truth out of fear rather than love? </a:t>
            </a:r>
          </a:p>
          <a:p>
            <a:r>
              <a:rPr lang="en-GB" dirty="0"/>
              <a:t>Do I use fear to convince others of my truth for the benefit of myself or for the benefit of others? </a:t>
            </a:r>
          </a:p>
          <a:p>
            <a:r>
              <a:rPr lang="en-GB" dirty="0"/>
              <a:t>Does convincing others of my truth benefit me or does it benefit others? </a:t>
            </a:r>
          </a:p>
          <a:p>
            <a:r>
              <a:rPr lang="en-GB" dirty="0"/>
              <a:t>How does my fear of being doubted affect my desire to cause others to fear me and therefore my ability to convince others of my truth? </a:t>
            </a:r>
          </a:p>
          <a:p>
            <a:r>
              <a:rPr lang="en-GB" dirty="0"/>
              <a:t>How can I convince others of my truth in a way that benefits others? </a:t>
            </a:r>
          </a:p>
          <a:p>
            <a:endParaRPr lang="en-US" sz="1600" dirty="0"/>
          </a:p>
        </p:txBody>
      </p:sp>
    </p:spTree>
    <p:extLst>
      <p:ext uri="{BB962C8B-B14F-4D97-AF65-F5344CB8AC3E}">
        <p14:creationId xmlns:p14="http://schemas.microsoft.com/office/powerpoint/2010/main" val="14680752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Shape 1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Shape 1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Shape 1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F4766E0-8AB7-344A-80D4-458849CDFACF}"/>
              </a:ext>
            </a:extLst>
          </p:cNvPr>
          <p:cNvSpPr>
            <a:spLocks noGrp="1"/>
          </p:cNvSpPr>
          <p:nvPr>
            <p:ph type="title"/>
          </p:nvPr>
        </p:nvSpPr>
        <p:spPr>
          <a:xfrm>
            <a:off x="7874928" y="1124998"/>
            <a:ext cx="3456122" cy="4589717"/>
          </a:xfrm>
        </p:spPr>
        <p:txBody>
          <a:bodyPr>
            <a:normAutofit/>
          </a:bodyPr>
          <a:lstStyle/>
          <a:p>
            <a:pPr algn="l"/>
            <a:r>
              <a:rPr lang="en-US" sz="4800" dirty="0"/>
              <a:t>Are others afraid? </a:t>
            </a:r>
          </a:p>
        </p:txBody>
      </p:sp>
      <p:sp>
        <p:nvSpPr>
          <p:cNvPr id="3" name="Content Placeholder 2">
            <a:extLst>
              <a:ext uri="{FF2B5EF4-FFF2-40B4-BE49-F238E27FC236}">
                <a16:creationId xmlns:a16="http://schemas.microsoft.com/office/drawing/2014/main" id="{FCC4E29F-2D8B-9C47-9C52-CBF1DD6464F0}"/>
              </a:ext>
            </a:extLst>
          </p:cNvPr>
          <p:cNvSpPr>
            <a:spLocks noGrp="1"/>
          </p:cNvSpPr>
          <p:nvPr>
            <p:ph idx="1"/>
          </p:nvPr>
        </p:nvSpPr>
        <p:spPr>
          <a:xfrm>
            <a:off x="798577" y="794042"/>
            <a:ext cx="5427137" cy="5248622"/>
          </a:xfrm>
        </p:spPr>
        <p:txBody>
          <a:bodyPr>
            <a:normAutofit fontScale="70000" lnSpcReduction="20000"/>
          </a:bodyPr>
          <a:lstStyle/>
          <a:p>
            <a:r>
              <a:rPr lang="en-GB" dirty="0"/>
              <a:t>What pleases me more?- when others sacrifice for me out of fear or out of love?- and why? </a:t>
            </a:r>
          </a:p>
          <a:p>
            <a:endParaRPr lang="en-GB" dirty="0"/>
          </a:p>
          <a:p>
            <a:r>
              <a:rPr lang="en-GB" dirty="0"/>
              <a:t>What please me more? To sacrifice of what I love for others out of fear or out of love? </a:t>
            </a:r>
          </a:p>
          <a:p>
            <a:endParaRPr lang="en-GB" dirty="0"/>
          </a:p>
          <a:p>
            <a:r>
              <a:rPr lang="en-GB" dirty="0"/>
              <a:t>What makes me love someone more?</a:t>
            </a:r>
          </a:p>
          <a:p>
            <a:endParaRPr lang="en-GB" dirty="0"/>
          </a:p>
          <a:p>
            <a:r>
              <a:rPr lang="en-GB" dirty="0"/>
              <a:t>How can I behave in a way that makes others love me? </a:t>
            </a:r>
          </a:p>
          <a:p>
            <a:endParaRPr lang="en-GB" dirty="0"/>
          </a:p>
          <a:p>
            <a:r>
              <a:rPr lang="en-GB" dirty="0"/>
              <a:t>Is my desire for others to </a:t>
            </a:r>
            <a:r>
              <a:rPr lang="en-GB" dirty="0" err="1"/>
              <a:t>sacrfice</a:t>
            </a:r>
            <a:r>
              <a:rPr lang="en-GB" dirty="0"/>
              <a:t> for me- for the benefit of myself or for their own benefit? </a:t>
            </a:r>
          </a:p>
          <a:p>
            <a:endParaRPr lang="en-GB" dirty="0"/>
          </a:p>
          <a:p>
            <a:r>
              <a:rPr lang="en-GB" dirty="0"/>
              <a:t>Am I worthy of the sacrifice of others? What is greater than myself that is worthy of sacrifice? </a:t>
            </a:r>
          </a:p>
          <a:p>
            <a:endParaRPr lang="en-GB" dirty="0"/>
          </a:p>
          <a:p>
            <a:r>
              <a:rPr lang="en-GB" dirty="0"/>
              <a:t>How can losing my ego help me feel less afraid of not being feared or loved by others? </a:t>
            </a:r>
          </a:p>
          <a:p>
            <a:endParaRPr lang="en-US" sz="1600" dirty="0"/>
          </a:p>
        </p:txBody>
      </p:sp>
    </p:spTree>
    <p:extLst>
      <p:ext uri="{BB962C8B-B14F-4D97-AF65-F5344CB8AC3E}">
        <p14:creationId xmlns:p14="http://schemas.microsoft.com/office/powerpoint/2010/main" val="36895408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Shape 1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Shape 1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Shape 1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D525B54-135B-EC47-8E83-0DE540E6FFBE}"/>
              </a:ext>
            </a:extLst>
          </p:cNvPr>
          <p:cNvSpPr>
            <a:spLocks noGrp="1"/>
          </p:cNvSpPr>
          <p:nvPr>
            <p:ph type="title"/>
          </p:nvPr>
        </p:nvSpPr>
        <p:spPr>
          <a:xfrm>
            <a:off x="7874928" y="1124998"/>
            <a:ext cx="3456122" cy="4589717"/>
          </a:xfrm>
        </p:spPr>
        <p:txBody>
          <a:bodyPr>
            <a:normAutofit/>
          </a:bodyPr>
          <a:lstStyle/>
          <a:p>
            <a:pPr algn="l"/>
            <a:r>
              <a:rPr lang="en-US" sz="4800" dirty="0"/>
              <a:t>Are others afraid? </a:t>
            </a:r>
          </a:p>
        </p:txBody>
      </p:sp>
      <p:sp>
        <p:nvSpPr>
          <p:cNvPr id="3" name="Content Placeholder 2">
            <a:extLst>
              <a:ext uri="{FF2B5EF4-FFF2-40B4-BE49-F238E27FC236}">
                <a16:creationId xmlns:a16="http://schemas.microsoft.com/office/drawing/2014/main" id="{7CEFB22A-9D6F-5344-B277-8666194E536E}"/>
              </a:ext>
            </a:extLst>
          </p:cNvPr>
          <p:cNvSpPr>
            <a:spLocks noGrp="1"/>
          </p:cNvSpPr>
          <p:nvPr>
            <p:ph idx="1"/>
          </p:nvPr>
        </p:nvSpPr>
        <p:spPr>
          <a:xfrm>
            <a:off x="798577" y="794042"/>
            <a:ext cx="5427137" cy="5248622"/>
          </a:xfrm>
        </p:spPr>
        <p:txBody>
          <a:bodyPr>
            <a:normAutofit/>
          </a:bodyPr>
          <a:lstStyle/>
          <a:p>
            <a:r>
              <a:rPr lang="en-GB" dirty="0"/>
              <a:t>How do I speak or behave that makes people fear me? </a:t>
            </a:r>
          </a:p>
          <a:p>
            <a:r>
              <a:rPr lang="en-GB" dirty="0"/>
              <a:t>Am I more able to control the level of fear in the hearts of others, or am I more able to control the level of fear in my own heart? </a:t>
            </a:r>
          </a:p>
          <a:p>
            <a:r>
              <a:rPr lang="en-GB" dirty="0"/>
              <a:t> How do I feel when others treat me in this same way that I treat others? </a:t>
            </a:r>
          </a:p>
          <a:p>
            <a:r>
              <a:rPr lang="en-GB" dirty="0"/>
              <a:t>What gives me the right to enforce fear into others? </a:t>
            </a:r>
          </a:p>
          <a:p>
            <a:r>
              <a:rPr lang="en-GB" dirty="0"/>
              <a:t>Do I want to feel afraid? Do I like to feel afraid? </a:t>
            </a:r>
          </a:p>
          <a:p>
            <a:r>
              <a:rPr lang="en-GB" dirty="0"/>
              <a:t>Do I enjoy to be in darkness without a light or lamp to guide me? </a:t>
            </a:r>
          </a:p>
          <a:p>
            <a:endParaRPr lang="en-US" sz="1600" dirty="0"/>
          </a:p>
        </p:txBody>
      </p:sp>
    </p:spTree>
    <p:extLst>
      <p:ext uri="{BB962C8B-B14F-4D97-AF65-F5344CB8AC3E}">
        <p14:creationId xmlns:p14="http://schemas.microsoft.com/office/powerpoint/2010/main" val="3363769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26BB-9375-6C4D-91FA-2E2FAD08CD9E}"/>
              </a:ext>
            </a:extLst>
          </p:cNvPr>
          <p:cNvSpPr>
            <a:spLocks noGrp="1"/>
          </p:cNvSpPr>
          <p:nvPr>
            <p:ph type="title"/>
          </p:nvPr>
        </p:nvSpPr>
        <p:spPr/>
        <p:txBody>
          <a:bodyPr/>
          <a:lstStyle/>
          <a:p>
            <a:r>
              <a:rPr lang="en-US" dirty="0"/>
              <a:t>What am I afraid of? </a:t>
            </a:r>
          </a:p>
        </p:txBody>
      </p:sp>
      <p:sp>
        <p:nvSpPr>
          <p:cNvPr id="3" name="Content Placeholder 2">
            <a:extLst>
              <a:ext uri="{FF2B5EF4-FFF2-40B4-BE49-F238E27FC236}">
                <a16:creationId xmlns:a16="http://schemas.microsoft.com/office/drawing/2014/main" id="{7C8B157F-E444-0342-8DD9-2622521E5F15}"/>
              </a:ext>
            </a:extLst>
          </p:cNvPr>
          <p:cNvSpPr>
            <a:spLocks noGrp="1"/>
          </p:cNvSpPr>
          <p:nvPr>
            <p:ph idx="1"/>
          </p:nvPr>
        </p:nvSpPr>
        <p:spPr/>
        <p:txBody>
          <a:bodyPr>
            <a:normAutofit fontScale="92500"/>
          </a:bodyPr>
          <a:lstStyle/>
          <a:p>
            <a:r>
              <a:rPr lang="en-GB" dirty="0"/>
              <a:t>Am I afraid of the dark? – If so- why? What effect does it have over my thoughts speech and actions?</a:t>
            </a:r>
          </a:p>
          <a:p>
            <a:r>
              <a:rPr lang="en-GB" dirty="0"/>
              <a:t>Do I avoid the dark?- If so- how? What helps me avoid it? </a:t>
            </a:r>
          </a:p>
          <a:p>
            <a:r>
              <a:rPr lang="en-GB" dirty="0"/>
              <a:t>Does distraction help me avoid my own darkness? – If so in what ways do I distract myself from dark thoughts? </a:t>
            </a:r>
          </a:p>
          <a:p>
            <a:r>
              <a:rPr lang="en-GB" dirty="0"/>
              <a:t>Does my darkness enjoy that I am afraid to face it? – Does it tell me to stay away? Does it tell me to seek light elsewhere?- Do I listen to this? Do I worship my darkness by escaping from it? </a:t>
            </a:r>
          </a:p>
          <a:p>
            <a:r>
              <a:rPr lang="en-GB" dirty="0"/>
              <a:t>Am I a slave of my darkness? </a:t>
            </a:r>
          </a:p>
          <a:p>
            <a:r>
              <a:rPr lang="en-GB" dirty="0"/>
              <a:t>Does my darkness control me or do I control my darkness?</a:t>
            </a:r>
          </a:p>
          <a:p>
            <a:r>
              <a:rPr lang="en-GB" dirty="0"/>
              <a:t>What can give me courage to face my dark thoughts? Is there anything that I may learn from them about myself that can help me? </a:t>
            </a:r>
          </a:p>
          <a:p>
            <a:endParaRPr lang="en-US" dirty="0"/>
          </a:p>
        </p:txBody>
      </p:sp>
    </p:spTree>
    <p:extLst>
      <p:ext uri="{BB962C8B-B14F-4D97-AF65-F5344CB8AC3E}">
        <p14:creationId xmlns:p14="http://schemas.microsoft.com/office/powerpoint/2010/main" val="5961666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Shape 1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Shape 1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Shape 1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C1A0579-8BC0-A84E-96CC-F35F6998C296}"/>
              </a:ext>
            </a:extLst>
          </p:cNvPr>
          <p:cNvSpPr>
            <a:spLocks noGrp="1"/>
          </p:cNvSpPr>
          <p:nvPr>
            <p:ph type="title"/>
          </p:nvPr>
        </p:nvSpPr>
        <p:spPr>
          <a:xfrm>
            <a:off x="7874928" y="1124998"/>
            <a:ext cx="3456122" cy="4589717"/>
          </a:xfrm>
        </p:spPr>
        <p:txBody>
          <a:bodyPr>
            <a:normAutofit/>
          </a:bodyPr>
          <a:lstStyle/>
          <a:p>
            <a:pPr algn="l"/>
            <a:r>
              <a:rPr lang="en-US" sz="4800" dirty="0"/>
              <a:t>Are others afraid?</a:t>
            </a:r>
          </a:p>
        </p:txBody>
      </p:sp>
      <p:sp>
        <p:nvSpPr>
          <p:cNvPr id="3" name="Content Placeholder 2">
            <a:extLst>
              <a:ext uri="{FF2B5EF4-FFF2-40B4-BE49-F238E27FC236}">
                <a16:creationId xmlns:a16="http://schemas.microsoft.com/office/drawing/2014/main" id="{C6A55D83-D0C8-8741-892E-46D5249A2C25}"/>
              </a:ext>
            </a:extLst>
          </p:cNvPr>
          <p:cNvSpPr>
            <a:spLocks noGrp="1"/>
          </p:cNvSpPr>
          <p:nvPr>
            <p:ph idx="1"/>
          </p:nvPr>
        </p:nvSpPr>
        <p:spPr>
          <a:xfrm>
            <a:off x="798577" y="794042"/>
            <a:ext cx="5427137" cy="5248622"/>
          </a:xfrm>
        </p:spPr>
        <p:txBody>
          <a:bodyPr>
            <a:normAutofit/>
          </a:bodyPr>
          <a:lstStyle/>
          <a:p>
            <a:r>
              <a:rPr lang="en-GB" dirty="0"/>
              <a:t>How do I speak or behave that makes people love me? </a:t>
            </a:r>
          </a:p>
          <a:p>
            <a:r>
              <a:rPr lang="en-GB" dirty="0"/>
              <a:t>Am I more able to control the level of love that others have in their hearts for me, or more able to control the level of love that I have in my own heart? </a:t>
            </a:r>
          </a:p>
          <a:p>
            <a:r>
              <a:rPr lang="en-GB" dirty="0"/>
              <a:t>Why do I want to frighten others into loving me? Am I able to frighten myself into loving myself? </a:t>
            </a:r>
          </a:p>
          <a:p>
            <a:r>
              <a:rPr lang="en-GB" dirty="0"/>
              <a:t>How does my fear of my fears affect my ability to love myself and others? </a:t>
            </a:r>
          </a:p>
          <a:p>
            <a:r>
              <a:rPr lang="en-GB" dirty="0"/>
              <a:t>How does the love of the fear of others affect the ability of others to love themselves and me? </a:t>
            </a:r>
          </a:p>
          <a:p>
            <a:endParaRPr lang="en-US" sz="1600" dirty="0"/>
          </a:p>
        </p:txBody>
      </p:sp>
    </p:spTree>
    <p:extLst>
      <p:ext uri="{BB962C8B-B14F-4D97-AF65-F5344CB8AC3E}">
        <p14:creationId xmlns:p14="http://schemas.microsoft.com/office/powerpoint/2010/main" val="24894364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4000"/>
                <a:lumMod val="116000"/>
              </a:schemeClr>
            </a:gs>
            <a:gs pos="100000">
              <a:schemeClr val="bg2">
                <a:tint val="98000"/>
                <a:shade val="86000"/>
                <a:satMod val="90000"/>
                <a:lumMod val="88000"/>
              </a:schemeClr>
            </a:gs>
          </a:gsLst>
          <a:path path="circle">
            <a:fillToRect l="50000" t="15000" r="50000" b="169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BC47454-C27E-D74B-86C0-FE8ECD257BE3}"/>
              </a:ext>
            </a:extLst>
          </p:cNvPr>
          <p:cNvSpPr>
            <a:spLocks noGrp="1"/>
          </p:cNvSpPr>
          <p:nvPr>
            <p:ph type="title"/>
          </p:nvPr>
        </p:nvSpPr>
        <p:spPr>
          <a:xfrm>
            <a:off x="807720" y="2349925"/>
            <a:ext cx="2441894" cy="2456442"/>
          </a:xfrm>
        </p:spPr>
        <p:txBody>
          <a:bodyPr>
            <a:normAutofit/>
          </a:bodyPr>
          <a:lstStyle/>
          <a:p>
            <a:pPr algn="l"/>
            <a:r>
              <a:rPr lang="en-US" sz="3200" dirty="0"/>
              <a:t>My Relationship with my Fear</a:t>
            </a:r>
          </a:p>
        </p:txBody>
      </p:sp>
      <p:sp>
        <p:nvSpPr>
          <p:cNvPr id="3" name="Content Placeholder 2">
            <a:extLst>
              <a:ext uri="{FF2B5EF4-FFF2-40B4-BE49-F238E27FC236}">
                <a16:creationId xmlns:a16="http://schemas.microsoft.com/office/drawing/2014/main" id="{EACF1359-EE61-484F-8120-7530B604BAAB}"/>
              </a:ext>
            </a:extLst>
          </p:cNvPr>
          <p:cNvSpPr>
            <a:spLocks noGrp="1"/>
          </p:cNvSpPr>
          <p:nvPr>
            <p:ph idx="1"/>
          </p:nvPr>
        </p:nvSpPr>
        <p:spPr>
          <a:xfrm>
            <a:off x="4846319" y="1111249"/>
            <a:ext cx="6554001" cy="4635503"/>
          </a:xfrm>
        </p:spPr>
        <p:txBody>
          <a:bodyPr>
            <a:normAutofit fontScale="62500" lnSpcReduction="20000"/>
          </a:bodyPr>
          <a:lstStyle/>
          <a:p>
            <a:r>
              <a:rPr lang="en-GB" dirty="0"/>
              <a:t> </a:t>
            </a:r>
          </a:p>
          <a:p>
            <a:r>
              <a:rPr lang="en-GB" dirty="0"/>
              <a:t>Do I love fear or do I fear love? Why and how do I love fear? Why and how do I fear love? </a:t>
            </a:r>
          </a:p>
          <a:p>
            <a:r>
              <a:rPr lang="en-GB" dirty="0"/>
              <a:t> </a:t>
            </a:r>
          </a:p>
          <a:p>
            <a:r>
              <a:rPr lang="en-GB" dirty="0"/>
              <a:t>Do I fear to love or do I love to love? What makes me more able to love love? Am I more able to love love when I fear love or when I love fear? </a:t>
            </a:r>
          </a:p>
          <a:p>
            <a:r>
              <a:rPr lang="en-GB" dirty="0"/>
              <a:t> </a:t>
            </a:r>
          </a:p>
          <a:p>
            <a:r>
              <a:rPr lang="en-GB" dirty="0"/>
              <a:t>Do I love fear or does fear love me? Do I chase my fears or do my fears chase me? Am I in control of my fears or are my fears in control of me? </a:t>
            </a:r>
          </a:p>
          <a:p>
            <a:r>
              <a:rPr lang="en-GB" dirty="0"/>
              <a:t> </a:t>
            </a:r>
          </a:p>
          <a:p>
            <a:r>
              <a:rPr lang="en-GB" dirty="0"/>
              <a:t>Do I love to be feared or do I fear to be loved? </a:t>
            </a:r>
          </a:p>
          <a:p>
            <a:r>
              <a:rPr lang="en-GB" dirty="0"/>
              <a:t> </a:t>
            </a:r>
          </a:p>
          <a:p>
            <a:r>
              <a:rPr lang="en-GB" dirty="0"/>
              <a:t>Do I fear to be feared or do I love to be loved? </a:t>
            </a:r>
          </a:p>
          <a:p>
            <a:endParaRPr lang="en-GB" dirty="0"/>
          </a:p>
          <a:p>
            <a:r>
              <a:rPr lang="en-GB" dirty="0"/>
              <a:t>Am I able to love my fears with courage and transform them so that my fears can help me find unconditional love? </a:t>
            </a:r>
          </a:p>
          <a:p>
            <a:endParaRPr lang="en-US" dirty="0"/>
          </a:p>
        </p:txBody>
      </p:sp>
    </p:spTree>
    <p:extLst>
      <p:ext uri="{BB962C8B-B14F-4D97-AF65-F5344CB8AC3E}">
        <p14:creationId xmlns:p14="http://schemas.microsoft.com/office/powerpoint/2010/main" val="161065762"/>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4000"/>
                <a:lumMod val="116000"/>
              </a:schemeClr>
            </a:gs>
            <a:gs pos="100000">
              <a:schemeClr val="bg2">
                <a:tint val="98000"/>
                <a:shade val="86000"/>
                <a:satMod val="90000"/>
                <a:lumMod val="88000"/>
              </a:schemeClr>
            </a:gs>
          </a:gsLst>
          <a:path path="circle">
            <a:fillToRect l="50000" t="15000" r="50000" b="169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2708217-B625-F74E-A289-D11EBCF55EC3}"/>
              </a:ext>
            </a:extLst>
          </p:cNvPr>
          <p:cNvSpPr>
            <a:spLocks noGrp="1"/>
          </p:cNvSpPr>
          <p:nvPr>
            <p:ph type="title"/>
          </p:nvPr>
        </p:nvSpPr>
        <p:spPr>
          <a:xfrm>
            <a:off x="807720" y="2349925"/>
            <a:ext cx="2441894" cy="2456442"/>
          </a:xfrm>
        </p:spPr>
        <p:txBody>
          <a:bodyPr>
            <a:normAutofit/>
          </a:bodyPr>
          <a:lstStyle/>
          <a:p>
            <a:pPr algn="l"/>
            <a:r>
              <a:rPr lang="en-US" sz="3200" dirty="0"/>
              <a:t>My Relationship with my Fear</a:t>
            </a:r>
          </a:p>
        </p:txBody>
      </p:sp>
      <p:sp>
        <p:nvSpPr>
          <p:cNvPr id="3" name="Content Placeholder 2">
            <a:extLst>
              <a:ext uri="{FF2B5EF4-FFF2-40B4-BE49-F238E27FC236}">
                <a16:creationId xmlns:a16="http://schemas.microsoft.com/office/drawing/2014/main" id="{7914D2EF-CD14-F545-8BC8-EF531CBE3AEC}"/>
              </a:ext>
            </a:extLst>
          </p:cNvPr>
          <p:cNvSpPr>
            <a:spLocks noGrp="1"/>
          </p:cNvSpPr>
          <p:nvPr>
            <p:ph idx="1"/>
          </p:nvPr>
        </p:nvSpPr>
        <p:spPr>
          <a:xfrm>
            <a:off x="4846319" y="1111249"/>
            <a:ext cx="6554001" cy="4635503"/>
          </a:xfrm>
        </p:spPr>
        <p:txBody>
          <a:bodyPr>
            <a:normAutofit/>
          </a:bodyPr>
          <a:lstStyle/>
          <a:p>
            <a:r>
              <a:rPr lang="en-GB" dirty="0"/>
              <a:t>Do I serve my fears or do my fears serve me? </a:t>
            </a:r>
          </a:p>
          <a:p>
            <a:r>
              <a:rPr lang="en-GB" dirty="0"/>
              <a:t> </a:t>
            </a:r>
          </a:p>
          <a:p>
            <a:r>
              <a:rPr lang="en-GB" dirty="0"/>
              <a:t>Do I direct my fears or do my fears direct me? </a:t>
            </a:r>
          </a:p>
          <a:p>
            <a:endParaRPr lang="en-GB" dirty="0"/>
          </a:p>
          <a:p>
            <a:endParaRPr lang="en-GB" dirty="0"/>
          </a:p>
          <a:p>
            <a:r>
              <a:rPr lang="en-GB" dirty="0"/>
              <a:t>How can I learn from my fears to help set me free from my false fears? </a:t>
            </a:r>
          </a:p>
          <a:p>
            <a:endParaRPr lang="en-US" dirty="0"/>
          </a:p>
        </p:txBody>
      </p:sp>
    </p:spTree>
    <p:extLst>
      <p:ext uri="{BB962C8B-B14F-4D97-AF65-F5344CB8AC3E}">
        <p14:creationId xmlns:p14="http://schemas.microsoft.com/office/powerpoint/2010/main" val="2021954520"/>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4000"/>
                <a:lumMod val="116000"/>
              </a:schemeClr>
            </a:gs>
            <a:gs pos="100000">
              <a:schemeClr val="bg2">
                <a:tint val="98000"/>
                <a:shade val="86000"/>
                <a:satMod val="90000"/>
                <a:lumMod val="88000"/>
              </a:schemeClr>
            </a:gs>
          </a:gsLst>
          <a:path path="circle">
            <a:fillToRect l="50000" t="15000" r="50000" b="169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AD6BB5E-E3C7-E746-81DD-0F3C87FBBFD4}"/>
              </a:ext>
            </a:extLst>
          </p:cNvPr>
          <p:cNvSpPr>
            <a:spLocks noGrp="1"/>
          </p:cNvSpPr>
          <p:nvPr>
            <p:ph type="title"/>
          </p:nvPr>
        </p:nvSpPr>
        <p:spPr>
          <a:xfrm>
            <a:off x="807720" y="2349925"/>
            <a:ext cx="2441894" cy="2456442"/>
          </a:xfrm>
        </p:spPr>
        <p:txBody>
          <a:bodyPr>
            <a:normAutofit/>
          </a:bodyPr>
          <a:lstStyle/>
          <a:p>
            <a:pPr algn="l"/>
            <a:r>
              <a:rPr lang="en-US" sz="3200" dirty="0"/>
              <a:t>My Relationship with my Fear</a:t>
            </a:r>
          </a:p>
        </p:txBody>
      </p:sp>
      <p:sp>
        <p:nvSpPr>
          <p:cNvPr id="3" name="Content Placeholder 2">
            <a:extLst>
              <a:ext uri="{FF2B5EF4-FFF2-40B4-BE49-F238E27FC236}">
                <a16:creationId xmlns:a16="http://schemas.microsoft.com/office/drawing/2014/main" id="{C04D9C7F-B399-1C4D-895C-BE0C2E5381A8}"/>
              </a:ext>
            </a:extLst>
          </p:cNvPr>
          <p:cNvSpPr>
            <a:spLocks noGrp="1"/>
          </p:cNvSpPr>
          <p:nvPr>
            <p:ph idx="1"/>
          </p:nvPr>
        </p:nvSpPr>
        <p:spPr>
          <a:xfrm>
            <a:off x="4846319" y="1111249"/>
            <a:ext cx="6554001" cy="4635503"/>
          </a:xfrm>
        </p:spPr>
        <p:txBody>
          <a:bodyPr>
            <a:normAutofit/>
          </a:bodyPr>
          <a:lstStyle/>
          <a:p>
            <a:pPr marL="0" indent="0">
              <a:buNone/>
            </a:pPr>
            <a:endParaRPr lang="en-GB" dirty="0"/>
          </a:p>
          <a:p>
            <a:pPr>
              <a:buClr>
                <a:schemeClr val="bg1"/>
              </a:buClr>
            </a:pPr>
            <a:r>
              <a:rPr lang="en-GB" dirty="0"/>
              <a:t>Am I afraid to question myself? If so- why? Am I afraid of the answers I may give myself? </a:t>
            </a:r>
          </a:p>
          <a:p>
            <a:pPr>
              <a:buClr>
                <a:schemeClr val="bg1"/>
              </a:buClr>
            </a:pPr>
            <a:r>
              <a:rPr lang="en-GB" dirty="0"/>
              <a:t>Am I afraid of what I may find hidden beneath my layers?</a:t>
            </a:r>
          </a:p>
          <a:p>
            <a:pPr>
              <a:buClr>
                <a:schemeClr val="bg1"/>
              </a:buClr>
            </a:pPr>
            <a:r>
              <a:rPr lang="en-GB" dirty="0"/>
              <a:t> Am I afraid of battling with myself? </a:t>
            </a:r>
          </a:p>
          <a:p>
            <a:pPr>
              <a:buClr>
                <a:schemeClr val="bg1"/>
              </a:buClr>
            </a:pPr>
            <a:r>
              <a:rPr lang="en-GB" dirty="0"/>
              <a:t>How does my fear of questioning myself affect my ability to be true to myself? </a:t>
            </a:r>
          </a:p>
          <a:p>
            <a:pPr>
              <a:buClr>
                <a:schemeClr val="bg1"/>
              </a:buClr>
            </a:pPr>
            <a:r>
              <a:rPr lang="en-GB" dirty="0"/>
              <a:t>How does my fear of questioning myself affect my ability to learn wisdom and knowledge from myself and my experiences? </a:t>
            </a:r>
          </a:p>
          <a:p>
            <a:pPr>
              <a:buClr>
                <a:schemeClr val="bg1"/>
              </a:buClr>
            </a:pPr>
            <a:r>
              <a:rPr lang="en-GB" dirty="0"/>
              <a:t>How does it affect my ability to love myself? -How does this affect my relationship I have with myself?</a:t>
            </a:r>
          </a:p>
          <a:p>
            <a:endParaRPr lang="en-US" dirty="0"/>
          </a:p>
        </p:txBody>
      </p:sp>
    </p:spTree>
    <p:extLst>
      <p:ext uri="{BB962C8B-B14F-4D97-AF65-F5344CB8AC3E}">
        <p14:creationId xmlns:p14="http://schemas.microsoft.com/office/powerpoint/2010/main" val="2946001702"/>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4000"/>
                <a:lumMod val="116000"/>
              </a:schemeClr>
            </a:gs>
            <a:gs pos="100000">
              <a:schemeClr val="bg2">
                <a:tint val="98000"/>
                <a:shade val="86000"/>
                <a:satMod val="90000"/>
                <a:lumMod val="88000"/>
              </a:schemeClr>
            </a:gs>
          </a:gsLst>
          <a:path path="circle">
            <a:fillToRect l="50000" t="15000" r="50000" b="169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74D2811-4BE6-6A48-AA76-7CEAE9741302}"/>
              </a:ext>
            </a:extLst>
          </p:cNvPr>
          <p:cNvSpPr>
            <a:spLocks noGrp="1"/>
          </p:cNvSpPr>
          <p:nvPr>
            <p:ph type="title"/>
          </p:nvPr>
        </p:nvSpPr>
        <p:spPr>
          <a:xfrm>
            <a:off x="807720" y="2349925"/>
            <a:ext cx="2441894" cy="2456442"/>
          </a:xfrm>
        </p:spPr>
        <p:txBody>
          <a:bodyPr>
            <a:normAutofit/>
          </a:bodyPr>
          <a:lstStyle/>
          <a:p>
            <a:pPr algn="l"/>
            <a:r>
              <a:rPr lang="en-US" sz="3200" dirty="0"/>
              <a:t>My Relationship with my Fear</a:t>
            </a:r>
          </a:p>
        </p:txBody>
      </p:sp>
      <p:sp>
        <p:nvSpPr>
          <p:cNvPr id="3" name="Content Placeholder 2">
            <a:extLst>
              <a:ext uri="{FF2B5EF4-FFF2-40B4-BE49-F238E27FC236}">
                <a16:creationId xmlns:a16="http://schemas.microsoft.com/office/drawing/2014/main" id="{B8596A6D-9808-8D40-97ED-DC0B35656F24}"/>
              </a:ext>
            </a:extLst>
          </p:cNvPr>
          <p:cNvSpPr>
            <a:spLocks noGrp="1"/>
          </p:cNvSpPr>
          <p:nvPr>
            <p:ph idx="1"/>
          </p:nvPr>
        </p:nvSpPr>
        <p:spPr>
          <a:xfrm>
            <a:off x="4846319" y="1111249"/>
            <a:ext cx="6554001" cy="4635503"/>
          </a:xfrm>
        </p:spPr>
        <p:txBody>
          <a:bodyPr>
            <a:normAutofit/>
          </a:bodyPr>
          <a:lstStyle/>
          <a:p>
            <a:pPr>
              <a:buClr>
                <a:schemeClr val="bg1"/>
              </a:buClr>
            </a:pPr>
            <a:r>
              <a:rPr lang="en-GB" dirty="0"/>
              <a:t>Am I afraid of questioning others? If so- why?</a:t>
            </a:r>
          </a:p>
          <a:p>
            <a:pPr>
              <a:buClr>
                <a:schemeClr val="bg1"/>
              </a:buClr>
            </a:pPr>
            <a:r>
              <a:rPr lang="en-GB" dirty="0"/>
              <a:t> Am I afraid of the answers others may give to me? </a:t>
            </a:r>
          </a:p>
          <a:p>
            <a:pPr>
              <a:buClr>
                <a:schemeClr val="bg1"/>
              </a:buClr>
            </a:pPr>
            <a:r>
              <a:rPr lang="en-GB" dirty="0"/>
              <a:t>Am I afraid of seeing a perspective other than my own? Am I frightened of the reflection of my other faces?</a:t>
            </a:r>
          </a:p>
          <a:p>
            <a:pPr>
              <a:buClr>
                <a:schemeClr val="bg1"/>
              </a:buClr>
            </a:pPr>
            <a:r>
              <a:rPr lang="en-GB" dirty="0"/>
              <a:t>Am I afraid of conflict with others? </a:t>
            </a:r>
          </a:p>
          <a:p>
            <a:pPr>
              <a:buClr>
                <a:schemeClr val="bg1"/>
              </a:buClr>
            </a:pPr>
            <a:r>
              <a:rPr lang="en-GB" dirty="0"/>
              <a:t>How does my fear of questioning others affect my ability to be true to others? How does it affect the ability of others to be true to me?</a:t>
            </a:r>
          </a:p>
          <a:p>
            <a:pPr>
              <a:buClr>
                <a:schemeClr val="bg1"/>
              </a:buClr>
            </a:pPr>
            <a:r>
              <a:rPr lang="en-GB" dirty="0"/>
              <a:t>How does my fear of questioning others affect my ability to learn from the wisdom of experience and knowledge of others? </a:t>
            </a:r>
          </a:p>
          <a:p>
            <a:pPr>
              <a:buClr>
                <a:schemeClr val="bg1"/>
              </a:buClr>
            </a:pPr>
            <a:r>
              <a:rPr lang="en-GB" dirty="0"/>
              <a:t>How does my fear of questions that which seems external to me affect my ability to love others? -How does it affect the relationship I have with others? </a:t>
            </a:r>
          </a:p>
          <a:p>
            <a:endParaRPr lang="en-US" dirty="0"/>
          </a:p>
        </p:txBody>
      </p:sp>
    </p:spTree>
    <p:extLst>
      <p:ext uri="{BB962C8B-B14F-4D97-AF65-F5344CB8AC3E}">
        <p14:creationId xmlns:p14="http://schemas.microsoft.com/office/powerpoint/2010/main" val="1732203820"/>
      </p:ext>
    </p:extLst>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4000"/>
                <a:lumMod val="116000"/>
              </a:schemeClr>
            </a:gs>
            <a:gs pos="100000">
              <a:schemeClr val="bg2">
                <a:tint val="98000"/>
                <a:shade val="86000"/>
                <a:satMod val="90000"/>
                <a:lumMod val="88000"/>
              </a:schemeClr>
            </a:gs>
          </a:gsLst>
          <a:path path="circle">
            <a:fillToRect l="50000" t="15000" r="50000" b="169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F22C9EE-B876-F249-838B-79EF7C5ADCF3}"/>
              </a:ext>
            </a:extLst>
          </p:cNvPr>
          <p:cNvSpPr>
            <a:spLocks noGrp="1"/>
          </p:cNvSpPr>
          <p:nvPr>
            <p:ph type="title"/>
          </p:nvPr>
        </p:nvSpPr>
        <p:spPr>
          <a:xfrm>
            <a:off x="807720" y="2349925"/>
            <a:ext cx="2441894" cy="2456442"/>
          </a:xfrm>
        </p:spPr>
        <p:txBody>
          <a:bodyPr>
            <a:normAutofit/>
          </a:bodyPr>
          <a:lstStyle/>
          <a:p>
            <a:pPr algn="l"/>
            <a:r>
              <a:rPr lang="en-US" sz="3200" dirty="0"/>
              <a:t>My Relationship with my Fear</a:t>
            </a:r>
          </a:p>
        </p:txBody>
      </p:sp>
      <p:sp>
        <p:nvSpPr>
          <p:cNvPr id="3" name="Content Placeholder 2">
            <a:extLst>
              <a:ext uri="{FF2B5EF4-FFF2-40B4-BE49-F238E27FC236}">
                <a16:creationId xmlns:a16="http://schemas.microsoft.com/office/drawing/2014/main" id="{E3AD0883-C3D0-E74F-8241-066BFE4FC5DB}"/>
              </a:ext>
            </a:extLst>
          </p:cNvPr>
          <p:cNvSpPr>
            <a:spLocks noGrp="1"/>
          </p:cNvSpPr>
          <p:nvPr>
            <p:ph idx="1"/>
          </p:nvPr>
        </p:nvSpPr>
        <p:spPr>
          <a:xfrm>
            <a:off x="4846319" y="1111249"/>
            <a:ext cx="6554001" cy="4635503"/>
          </a:xfrm>
        </p:spPr>
        <p:txBody>
          <a:bodyPr>
            <a:normAutofit/>
          </a:bodyPr>
          <a:lstStyle/>
          <a:p>
            <a:pPr>
              <a:buClr>
                <a:schemeClr val="bg1"/>
              </a:buClr>
              <a:buFont typeface="Arial" panose="020B0604020202020204" pitchFamily="34" charset="0"/>
              <a:buChar char="•"/>
            </a:pPr>
            <a:r>
              <a:rPr lang="en-GB" dirty="0"/>
              <a:t>Am I afraid to answer in truth to myself? If so -why? </a:t>
            </a:r>
          </a:p>
          <a:p>
            <a:pPr>
              <a:buClr>
                <a:schemeClr val="bg1"/>
              </a:buClr>
              <a:buFont typeface="Arial" panose="020B0604020202020204" pitchFamily="34" charset="0"/>
              <a:buChar char="•"/>
            </a:pPr>
            <a:r>
              <a:rPr lang="en-GB" dirty="0"/>
              <a:t>Am I afraid of what I might think of myself? </a:t>
            </a:r>
          </a:p>
          <a:p>
            <a:pPr>
              <a:buClr>
                <a:schemeClr val="bg1"/>
              </a:buClr>
              <a:buFont typeface="Arial" panose="020B0604020202020204" pitchFamily="34" charset="0"/>
              <a:buChar char="•"/>
            </a:pPr>
            <a:r>
              <a:rPr lang="en-GB" dirty="0"/>
              <a:t>Am I afraid I might lose respect for myself? </a:t>
            </a:r>
          </a:p>
          <a:p>
            <a:pPr>
              <a:buClr>
                <a:schemeClr val="bg1"/>
              </a:buClr>
              <a:buFont typeface="Arial" panose="020B0604020202020204" pitchFamily="34" charset="0"/>
              <a:buChar char="•"/>
            </a:pPr>
            <a:r>
              <a:rPr lang="en-GB" dirty="0"/>
              <a:t>Am I afraid that myself will be destroyed by my own truth?</a:t>
            </a:r>
          </a:p>
          <a:p>
            <a:pPr>
              <a:buClr>
                <a:schemeClr val="bg1"/>
              </a:buClr>
              <a:buFont typeface="Arial" panose="020B0604020202020204" pitchFamily="34" charset="0"/>
              <a:buChar char="•"/>
            </a:pPr>
            <a:r>
              <a:rPr lang="en-GB" dirty="0"/>
              <a:t>Am I afraid that I might be wrong? – do I doubt my own truth? </a:t>
            </a:r>
          </a:p>
          <a:p>
            <a:pPr>
              <a:buClr>
                <a:schemeClr val="bg1"/>
              </a:buClr>
              <a:buFont typeface="Arial" panose="020B0604020202020204" pitchFamily="34" charset="0"/>
              <a:buChar char="•"/>
            </a:pPr>
            <a:r>
              <a:rPr lang="en-GB" dirty="0"/>
              <a:t>Am I afraid I may lead myself astray? </a:t>
            </a:r>
          </a:p>
          <a:p>
            <a:pPr>
              <a:buClr>
                <a:schemeClr val="bg1"/>
              </a:buClr>
              <a:buFont typeface="Arial" panose="020B0604020202020204" pitchFamily="34" charset="0"/>
              <a:buChar char="•"/>
            </a:pPr>
            <a:r>
              <a:rPr lang="en-GB" dirty="0"/>
              <a:t>Am I afraid that my light will not shine in my darkness?</a:t>
            </a:r>
          </a:p>
          <a:p>
            <a:pPr>
              <a:buClr>
                <a:schemeClr val="bg1"/>
              </a:buClr>
              <a:buFont typeface="Arial" panose="020B0604020202020204" pitchFamily="34" charset="0"/>
              <a:buChar char="•"/>
            </a:pPr>
            <a:r>
              <a:rPr lang="en-GB" dirty="0"/>
              <a:t>How does my fear of answering in truth to myself and the fear of being wrong affect my ability to disclose my vulnerability to myself and others? </a:t>
            </a:r>
          </a:p>
          <a:p>
            <a:pPr>
              <a:buClr>
                <a:schemeClr val="bg1"/>
              </a:buClr>
              <a:buFont typeface="Arial" panose="020B0604020202020204" pitchFamily="34" charset="0"/>
              <a:buChar char="•"/>
            </a:pPr>
            <a:r>
              <a:rPr lang="en-GB" dirty="0"/>
              <a:t>How does it affect my ability to express and receive unconditional love? </a:t>
            </a:r>
          </a:p>
          <a:p>
            <a:endParaRPr lang="en-US" dirty="0"/>
          </a:p>
        </p:txBody>
      </p:sp>
    </p:spTree>
    <p:extLst>
      <p:ext uri="{BB962C8B-B14F-4D97-AF65-F5344CB8AC3E}">
        <p14:creationId xmlns:p14="http://schemas.microsoft.com/office/powerpoint/2010/main" val="2245621298"/>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4000"/>
                <a:lumMod val="116000"/>
              </a:schemeClr>
            </a:gs>
            <a:gs pos="100000">
              <a:schemeClr val="bg2">
                <a:tint val="98000"/>
                <a:shade val="86000"/>
                <a:satMod val="90000"/>
                <a:lumMod val="88000"/>
              </a:schemeClr>
            </a:gs>
          </a:gsLst>
          <a:path path="circle">
            <a:fillToRect l="50000" t="15000" r="50000" b="169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BBE191-349F-2542-86C0-B1A1FFCEC26F}"/>
              </a:ext>
            </a:extLst>
          </p:cNvPr>
          <p:cNvSpPr>
            <a:spLocks noGrp="1"/>
          </p:cNvSpPr>
          <p:nvPr>
            <p:ph type="title"/>
          </p:nvPr>
        </p:nvSpPr>
        <p:spPr>
          <a:xfrm>
            <a:off x="807720" y="2349925"/>
            <a:ext cx="2441894" cy="2456442"/>
          </a:xfrm>
        </p:spPr>
        <p:txBody>
          <a:bodyPr>
            <a:normAutofit/>
          </a:bodyPr>
          <a:lstStyle/>
          <a:p>
            <a:pPr algn="l"/>
            <a:r>
              <a:rPr lang="en-US" sz="3200" dirty="0"/>
              <a:t>My Relationship with my Fear</a:t>
            </a:r>
          </a:p>
        </p:txBody>
      </p:sp>
      <p:sp>
        <p:nvSpPr>
          <p:cNvPr id="3" name="Content Placeholder 2">
            <a:extLst>
              <a:ext uri="{FF2B5EF4-FFF2-40B4-BE49-F238E27FC236}">
                <a16:creationId xmlns:a16="http://schemas.microsoft.com/office/drawing/2014/main" id="{E4068CE7-3A85-F640-B545-7B6B4DF11C3A}"/>
              </a:ext>
            </a:extLst>
          </p:cNvPr>
          <p:cNvSpPr>
            <a:spLocks noGrp="1"/>
          </p:cNvSpPr>
          <p:nvPr>
            <p:ph idx="1"/>
          </p:nvPr>
        </p:nvSpPr>
        <p:spPr>
          <a:xfrm>
            <a:off x="4846319" y="1111249"/>
            <a:ext cx="7457599" cy="4635503"/>
          </a:xfrm>
        </p:spPr>
        <p:txBody>
          <a:bodyPr>
            <a:normAutofit/>
          </a:bodyPr>
          <a:lstStyle/>
          <a:p>
            <a:pPr>
              <a:buClr>
                <a:schemeClr val="bg1"/>
              </a:buClr>
            </a:pPr>
            <a:r>
              <a:rPr lang="en-GB" sz="1600" dirty="0"/>
              <a:t>Am I afraid to answer in truth to others? If so-why? </a:t>
            </a:r>
          </a:p>
          <a:p>
            <a:pPr>
              <a:buClr>
                <a:schemeClr val="bg1"/>
              </a:buClr>
            </a:pPr>
            <a:r>
              <a:rPr lang="en-GB" sz="1600" dirty="0"/>
              <a:t>Am I afraid of being disliked? </a:t>
            </a:r>
          </a:p>
          <a:p>
            <a:pPr>
              <a:buClr>
                <a:schemeClr val="bg1"/>
              </a:buClr>
            </a:pPr>
            <a:r>
              <a:rPr lang="en-GB" sz="1600" dirty="0"/>
              <a:t>Am I afraid of being dishonoured? </a:t>
            </a:r>
          </a:p>
          <a:p>
            <a:pPr>
              <a:buClr>
                <a:schemeClr val="bg1"/>
              </a:buClr>
            </a:pPr>
            <a:r>
              <a:rPr lang="en-GB" sz="1600" dirty="0"/>
              <a:t>Am I afraid of being disrespected? </a:t>
            </a:r>
          </a:p>
          <a:p>
            <a:pPr>
              <a:buClr>
                <a:schemeClr val="bg1"/>
              </a:buClr>
            </a:pPr>
            <a:r>
              <a:rPr lang="en-GB" sz="1600" dirty="0"/>
              <a:t>Am I afraid to answer in truth to others because it will cause me suffering and hardship and loss? </a:t>
            </a:r>
          </a:p>
          <a:p>
            <a:pPr>
              <a:buClr>
                <a:schemeClr val="bg1"/>
              </a:buClr>
            </a:pPr>
            <a:r>
              <a:rPr lang="en-GB" sz="1600" dirty="0"/>
              <a:t>Am I afraid I might be wrong? </a:t>
            </a:r>
          </a:p>
          <a:p>
            <a:pPr>
              <a:buClr>
                <a:schemeClr val="bg1"/>
              </a:buClr>
            </a:pPr>
            <a:r>
              <a:rPr lang="en-GB" sz="1600" dirty="0"/>
              <a:t>Do I doubt my own truth? </a:t>
            </a:r>
          </a:p>
          <a:p>
            <a:pPr>
              <a:buClr>
                <a:schemeClr val="bg1"/>
              </a:buClr>
            </a:pPr>
            <a:r>
              <a:rPr lang="en-GB" sz="1600" dirty="0"/>
              <a:t>Am I afraid of leading others astray? Am I afraid of expressing my vulnerabilities? </a:t>
            </a:r>
          </a:p>
          <a:p>
            <a:pPr>
              <a:buClr>
                <a:schemeClr val="bg1"/>
              </a:buClr>
            </a:pPr>
            <a:r>
              <a:rPr lang="en-GB" sz="1600" dirty="0"/>
              <a:t>Am I afraid of being human? </a:t>
            </a:r>
          </a:p>
          <a:p>
            <a:pPr>
              <a:buClr>
                <a:schemeClr val="bg1"/>
              </a:buClr>
            </a:pPr>
            <a:r>
              <a:rPr lang="en-GB" sz="1600" dirty="0"/>
              <a:t>Am I afraid that my light will not shine in their darkness?</a:t>
            </a:r>
          </a:p>
          <a:p>
            <a:pPr>
              <a:buClr>
                <a:schemeClr val="bg1"/>
              </a:buClr>
            </a:pPr>
            <a:r>
              <a:rPr lang="en-GB" sz="1600" dirty="0"/>
              <a:t>How does my fear of answering my truth to others and the fear of being wrong affect my ability to disclose my vulnerability to others and myself? </a:t>
            </a:r>
          </a:p>
          <a:p>
            <a:pPr>
              <a:buClr>
                <a:schemeClr val="bg1"/>
              </a:buClr>
            </a:pPr>
            <a:r>
              <a:rPr lang="en-GB" sz="1600" dirty="0"/>
              <a:t>How does it affect my ability to give and receive unconditional love? </a:t>
            </a:r>
          </a:p>
          <a:p>
            <a:endParaRPr lang="en-US" dirty="0"/>
          </a:p>
        </p:txBody>
      </p:sp>
    </p:spTree>
    <p:extLst>
      <p:ext uri="{BB962C8B-B14F-4D97-AF65-F5344CB8AC3E}">
        <p14:creationId xmlns:p14="http://schemas.microsoft.com/office/powerpoint/2010/main" val="1323813674"/>
      </p:ext>
    </p:extLst>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4000"/>
                <a:lumMod val="116000"/>
              </a:schemeClr>
            </a:gs>
            <a:gs pos="100000">
              <a:schemeClr val="bg2">
                <a:tint val="98000"/>
                <a:shade val="86000"/>
                <a:satMod val="90000"/>
                <a:lumMod val="88000"/>
              </a:schemeClr>
            </a:gs>
          </a:gsLst>
          <a:path path="circle">
            <a:fillToRect l="50000" t="15000" r="50000" b="169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833BDC2-10E7-BE43-B5B2-21ADC921C40C}"/>
              </a:ext>
            </a:extLst>
          </p:cNvPr>
          <p:cNvSpPr>
            <a:spLocks noGrp="1"/>
          </p:cNvSpPr>
          <p:nvPr>
            <p:ph type="title"/>
          </p:nvPr>
        </p:nvSpPr>
        <p:spPr>
          <a:xfrm>
            <a:off x="807720" y="2349925"/>
            <a:ext cx="2441894" cy="2456442"/>
          </a:xfrm>
        </p:spPr>
        <p:txBody>
          <a:bodyPr>
            <a:normAutofit/>
          </a:bodyPr>
          <a:lstStyle/>
          <a:p>
            <a:pPr algn="l"/>
            <a:r>
              <a:rPr lang="en-US" sz="3200" dirty="0"/>
              <a:t>My Relationship with my Fear</a:t>
            </a:r>
          </a:p>
        </p:txBody>
      </p:sp>
      <p:sp>
        <p:nvSpPr>
          <p:cNvPr id="3" name="Content Placeholder 2">
            <a:extLst>
              <a:ext uri="{FF2B5EF4-FFF2-40B4-BE49-F238E27FC236}">
                <a16:creationId xmlns:a16="http://schemas.microsoft.com/office/drawing/2014/main" id="{6F6DE839-72F4-7D4D-B656-47DE22944F61}"/>
              </a:ext>
            </a:extLst>
          </p:cNvPr>
          <p:cNvSpPr>
            <a:spLocks noGrp="1"/>
          </p:cNvSpPr>
          <p:nvPr>
            <p:ph idx="1"/>
          </p:nvPr>
        </p:nvSpPr>
        <p:spPr>
          <a:xfrm>
            <a:off x="4846319" y="1111249"/>
            <a:ext cx="6554001" cy="4635503"/>
          </a:xfrm>
        </p:spPr>
        <p:txBody>
          <a:bodyPr>
            <a:normAutofit/>
          </a:bodyPr>
          <a:lstStyle/>
          <a:p>
            <a:pPr>
              <a:buClr>
                <a:schemeClr val="bg1"/>
              </a:buClr>
              <a:buFont typeface="Arial" panose="020B0604020202020204" pitchFamily="34" charset="0"/>
              <a:buChar char="•"/>
            </a:pPr>
            <a:r>
              <a:rPr lang="en-GB" dirty="0"/>
              <a:t>How does my fear of questioning and answering myself in truth reflect the level of respect, trust and faith that I have in myself and that which created me? </a:t>
            </a:r>
          </a:p>
          <a:p>
            <a:pPr>
              <a:buClr>
                <a:schemeClr val="bg1"/>
              </a:buClr>
              <a:buFont typeface="Arial" panose="020B0604020202020204" pitchFamily="34" charset="0"/>
              <a:buChar char="•"/>
            </a:pPr>
            <a:r>
              <a:rPr lang="en-GB" dirty="0"/>
              <a:t>How does it affect my ability to face my demons and crush my evil inclinations? </a:t>
            </a:r>
          </a:p>
          <a:p>
            <a:pPr>
              <a:buClr>
                <a:schemeClr val="bg1"/>
              </a:buClr>
              <a:buFont typeface="Arial" panose="020B0604020202020204" pitchFamily="34" charset="0"/>
              <a:buChar char="•"/>
            </a:pPr>
            <a:r>
              <a:rPr lang="en-GB" dirty="0"/>
              <a:t>How does it affect my ability to surrender to Truth? </a:t>
            </a:r>
          </a:p>
          <a:p>
            <a:pPr>
              <a:buClr>
                <a:schemeClr val="bg1"/>
              </a:buClr>
              <a:buFont typeface="Arial" panose="020B0604020202020204" pitchFamily="34" charset="0"/>
              <a:buChar char="•"/>
            </a:pPr>
            <a:r>
              <a:rPr lang="en-GB" dirty="0"/>
              <a:t>What will give me more courage to face myself in truth and justice? </a:t>
            </a:r>
          </a:p>
          <a:p>
            <a:endParaRPr lang="en-US" dirty="0"/>
          </a:p>
        </p:txBody>
      </p:sp>
    </p:spTree>
    <p:extLst>
      <p:ext uri="{BB962C8B-B14F-4D97-AF65-F5344CB8AC3E}">
        <p14:creationId xmlns:p14="http://schemas.microsoft.com/office/powerpoint/2010/main" val="1631730287"/>
      </p:ext>
    </p:extLst>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4000"/>
                <a:lumMod val="116000"/>
              </a:schemeClr>
            </a:gs>
            <a:gs pos="100000">
              <a:schemeClr val="bg2">
                <a:tint val="98000"/>
                <a:shade val="86000"/>
                <a:satMod val="90000"/>
                <a:lumMod val="88000"/>
              </a:schemeClr>
            </a:gs>
          </a:gsLst>
          <a:path path="circle">
            <a:fillToRect l="50000" t="15000" r="50000" b="169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7326DDD-D7A6-2246-95BD-1952912DA26F}"/>
              </a:ext>
            </a:extLst>
          </p:cNvPr>
          <p:cNvSpPr>
            <a:spLocks noGrp="1"/>
          </p:cNvSpPr>
          <p:nvPr>
            <p:ph type="title"/>
          </p:nvPr>
        </p:nvSpPr>
        <p:spPr>
          <a:xfrm>
            <a:off x="807720" y="2349925"/>
            <a:ext cx="2441894" cy="2456442"/>
          </a:xfrm>
        </p:spPr>
        <p:txBody>
          <a:bodyPr>
            <a:normAutofit/>
          </a:bodyPr>
          <a:lstStyle/>
          <a:p>
            <a:pPr algn="l"/>
            <a:r>
              <a:rPr lang="en-US" sz="3200" dirty="0"/>
              <a:t>My Relationship with my Fear</a:t>
            </a:r>
          </a:p>
        </p:txBody>
      </p:sp>
      <p:sp>
        <p:nvSpPr>
          <p:cNvPr id="3" name="Content Placeholder 2">
            <a:extLst>
              <a:ext uri="{FF2B5EF4-FFF2-40B4-BE49-F238E27FC236}">
                <a16:creationId xmlns:a16="http://schemas.microsoft.com/office/drawing/2014/main" id="{5FC0C47F-335E-E347-9D14-E9D2E2A243F3}"/>
              </a:ext>
            </a:extLst>
          </p:cNvPr>
          <p:cNvSpPr>
            <a:spLocks noGrp="1"/>
          </p:cNvSpPr>
          <p:nvPr>
            <p:ph idx="1"/>
          </p:nvPr>
        </p:nvSpPr>
        <p:spPr>
          <a:xfrm>
            <a:off x="4846319" y="1111249"/>
            <a:ext cx="6554001" cy="4635503"/>
          </a:xfrm>
        </p:spPr>
        <p:txBody>
          <a:bodyPr>
            <a:normAutofit/>
          </a:bodyPr>
          <a:lstStyle/>
          <a:p>
            <a:pPr>
              <a:buClr>
                <a:schemeClr val="bg1"/>
              </a:buClr>
              <a:buFont typeface="Arial" panose="020B0604020202020204" pitchFamily="34" charset="0"/>
              <a:buChar char="•"/>
            </a:pPr>
            <a:r>
              <a:rPr lang="en-GB" dirty="0"/>
              <a:t>How does my fear of questioning and answering others in truth reflect the level of respect, trust and faith that I have for others and their Creator? </a:t>
            </a:r>
          </a:p>
          <a:p>
            <a:pPr>
              <a:buClr>
                <a:schemeClr val="bg1"/>
              </a:buClr>
              <a:buFont typeface="Arial" panose="020B0604020202020204" pitchFamily="34" charset="0"/>
              <a:buChar char="•"/>
            </a:pPr>
            <a:r>
              <a:rPr lang="en-GB" dirty="0"/>
              <a:t>How does it affect the ability of others to help me face my demons and crush my evil inclinations? </a:t>
            </a:r>
          </a:p>
          <a:p>
            <a:pPr>
              <a:buClr>
                <a:schemeClr val="bg1"/>
              </a:buClr>
              <a:buFont typeface="Arial" panose="020B0604020202020204" pitchFamily="34" charset="0"/>
              <a:buChar char="•"/>
            </a:pPr>
            <a:r>
              <a:rPr lang="en-GB" dirty="0"/>
              <a:t>How does it affect my ability to help them face their demons and crush their evil inclinations? </a:t>
            </a:r>
          </a:p>
          <a:p>
            <a:endParaRPr lang="en-US" dirty="0"/>
          </a:p>
        </p:txBody>
      </p:sp>
    </p:spTree>
    <p:extLst>
      <p:ext uri="{BB962C8B-B14F-4D97-AF65-F5344CB8AC3E}">
        <p14:creationId xmlns:p14="http://schemas.microsoft.com/office/powerpoint/2010/main" val="1461622393"/>
      </p:ext>
    </p:extLst>
  </p:cSld>
  <p:clrMapOvr>
    <a:overrideClrMapping bg1="dk1" tx1="lt1" bg2="dk2" tx2="lt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4000"/>
                <a:lumMod val="116000"/>
              </a:schemeClr>
            </a:gs>
            <a:gs pos="100000">
              <a:schemeClr val="bg2">
                <a:tint val="98000"/>
                <a:shade val="86000"/>
                <a:satMod val="90000"/>
                <a:lumMod val="88000"/>
              </a:schemeClr>
            </a:gs>
          </a:gsLst>
          <a:path path="circle">
            <a:fillToRect l="50000" t="15000" r="50000" b="169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666C752-E830-A343-A0BA-6C323AA42BF4}"/>
              </a:ext>
            </a:extLst>
          </p:cNvPr>
          <p:cNvSpPr>
            <a:spLocks noGrp="1"/>
          </p:cNvSpPr>
          <p:nvPr>
            <p:ph type="title"/>
          </p:nvPr>
        </p:nvSpPr>
        <p:spPr>
          <a:xfrm>
            <a:off x="807720" y="2349925"/>
            <a:ext cx="2441894" cy="2456442"/>
          </a:xfrm>
        </p:spPr>
        <p:txBody>
          <a:bodyPr>
            <a:normAutofit/>
          </a:bodyPr>
          <a:lstStyle/>
          <a:p>
            <a:pPr algn="l"/>
            <a:r>
              <a:rPr lang="en-US" sz="3200" dirty="0"/>
              <a:t>My Relationship with my Fear</a:t>
            </a:r>
          </a:p>
        </p:txBody>
      </p:sp>
      <p:sp>
        <p:nvSpPr>
          <p:cNvPr id="3" name="Content Placeholder 2">
            <a:extLst>
              <a:ext uri="{FF2B5EF4-FFF2-40B4-BE49-F238E27FC236}">
                <a16:creationId xmlns:a16="http://schemas.microsoft.com/office/drawing/2014/main" id="{5335A0F9-68F1-C84B-833E-AEBEFDB3E2F8}"/>
              </a:ext>
            </a:extLst>
          </p:cNvPr>
          <p:cNvSpPr>
            <a:spLocks noGrp="1"/>
          </p:cNvSpPr>
          <p:nvPr>
            <p:ph idx="1"/>
          </p:nvPr>
        </p:nvSpPr>
        <p:spPr>
          <a:xfrm>
            <a:off x="4846319" y="1111249"/>
            <a:ext cx="6554001" cy="4635503"/>
          </a:xfrm>
        </p:spPr>
        <p:txBody>
          <a:bodyPr>
            <a:normAutofit/>
          </a:bodyPr>
          <a:lstStyle/>
          <a:p>
            <a:pPr>
              <a:buClr>
                <a:schemeClr val="bg1"/>
              </a:buClr>
              <a:buFont typeface="Arial" panose="020B0604020202020204" pitchFamily="34" charset="0"/>
              <a:buChar char="•"/>
            </a:pPr>
            <a:r>
              <a:rPr lang="en-GB" dirty="0"/>
              <a:t>How does my fear of questioning in truth and seeking answers in truth to that which I doubt- affect my ability to have complete faith in my Truth? Am I in control of my doubt?</a:t>
            </a:r>
          </a:p>
          <a:p>
            <a:pPr marL="0" indent="0">
              <a:buClr>
                <a:schemeClr val="bg1"/>
              </a:buClr>
              <a:buNone/>
            </a:pPr>
            <a:endParaRPr lang="en-GB" dirty="0"/>
          </a:p>
          <a:p>
            <a:pPr>
              <a:buClr>
                <a:schemeClr val="bg1"/>
              </a:buClr>
              <a:buFont typeface="Arial" panose="020B0604020202020204" pitchFamily="34" charset="0"/>
              <a:buChar char="•"/>
            </a:pPr>
            <a:r>
              <a:rPr lang="en-GB" dirty="0"/>
              <a:t>How does my fear of having any doubt of my faith affect my ability to face my doubt in truth and courage- and use it to help me to increase my faith in my Truth? </a:t>
            </a:r>
          </a:p>
          <a:p>
            <a:endParaRPr lang="en-US" dirty="0"/>
          </a:p>
        </p:txBody>
      </p:sp>
    </p:spTree>
    <p:extLst>
      <p:ext uri="{BB962C8B-B14F-4D97-AF65-F5344CB8AC3E}">
        <p14:creationId xmlns:p14="http://schemas.microsoft.com/office/powerpoint/2010/main" val="156589998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A9699-6BD8-AA45-9C04-CCEDE7607224}"/>
              </a:ext>
            </a:extLst>
          </p:cNvPr>
          <p:cNvSpPr>
            <a:spLocks noGrp="1"/>
          </p:cNvSpPr>
          <p:nvPr>
            <p:ph type="title"/>
          </p:nvPr>
        </p:nvSpPr>
        <p:spPr/>
        <p:txBody>
          <a:bodyPr/>
          <a:lstStyle/>
          <a:p>
            <a:r>
              <a:rPr lang="en-US" dirty="0"/>
              <a:t>What am I afraid of? </a:t>
            </a:r>
          </a:p>
        </p:txBody>
      </p:sp>
      <p:sp>
        <p:nvSpPr>
          <p:cNvPr id="3" name="Content Placeholder 2">
            <a:extLst>
              <a:ext uri="{FF2B5EF4-FFF2-40B4-BE49-F238E27FC236}">
                <a16:creationId xmlns:a16="http://schemas.microsoft.com/office/drawing/2014/main" id="{BB0BEF0C-19F4-574B-AFDB-F901BE3403B8}"/>
              </a:ext>
            </a:extLst>
          </p:cNvPr>
          <p:cNvSpPr>
            <a:spLocks noGrp="1"/>
          </p:cNvSpPr>
          <p:nvPr>
            <p:ph idx="1"/>
          </p:nvPr>
        </p:nvSpPr>
        <p:spPr/>
        <p:txBody>
          <a:bodyPr/>
          <a:lstStyle/>
          <a:p>
            <a:r>
              <a:rPr lang="en-GB" dirty="0"/>
              <a:t>Am I afraid of failure? If so- why? </a:t>
            </a:r>
          </a:p>
          <a:p>
            <a:r>
              <a:rPr lang="en-GB" dirty="0"/>
              <a:t>How does my fear of failure affect my ability to take risks? How does this affect my success? </a:t>
            </a:r>
          </a:p>
          <a:p>
            <a:r>
              <a:rPr lang="en-GB" dirty="0"/>
              <a:t>Am I a slave to my desire to succeed? </a:t>
            </a:r>
          </a:p>
          <a:p>
            <a:r>
              <a:rPr lang="en-GB" dirty="0"/>
              <a:t>Does my failure destroy my success or can I learn and grow from my failures?</a:t>
            </a:r>
          </a:p>
          <a:p>
            <a:endParaRPr lang="en-US" dirty="0"/>
          </a:p>
        </p:txBody>
      </p:sp>
    </p:spTree>
    <p:extLst>
      <p:ext uri="{BB962C8B-B14F-4D97-AF65-F5344CB8AC3E}">
        <p14:creationId xmlns:p14="http://schemas.microsoft.com/office/powerpoint/2010/main" val="38042896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F76FD-11CA-3C4A-A95B-A38E6E6B8AFE}"/>
              </a:ext>
            </a:extLst>
          </p:cNvPr>
          <p:cNvSpPr>
            <a:spLocks noGrp="1"/>
          </p:cNvSpPr>
          <p:nvPr>
            <p:ph type="title"/>
          </p:nvPr>
        </p:nvSpPr>
        <p:spPr>
          <a:xfrm>
            <a:off x="888631" y="2349925"/>
            <a:ext cx="3498979" cy="2456442"/>
          </a:xfrm>
        </p:spPr>
        <p:txBody>
          <a:bodyPr>
            <a:normAutofit/>
          </a:bodyPr>
          <a:lstStyle/>
          <a:p>
            <a:r>
              <a:rPr lang="en-US" dirty="0"/>
              <a:t>My Relationship with my Fear</a:t>
            </a:r>
          </a:p>
        </p:txBody>
      </p:sp>
      <p:graphicFrame>
        <p:nvGraphicFramePr>
          <p:cNvPr id="14" name="Content Placeholder 2">
            <a:extLst>
              <a:ext uri="{FF2B5EF4-FFF2-40B4-BE49-F238E27FC236}">
                <a16:creationId xmlns:a16="http://schemas.microsoft.com/office/drawing/2014/main" id="{63930320-6E3A-40E0-B451-224965A432E5}"/>
              </a:ext>
            </a:extLst>
          </p:cNvPr>
          <p:cNvGraphicFramePr>
            <a:graphicFrameLocks noGrp="1"/>
          </p:cNvGraphicFramePr>
          <p:nvPr>
            <p:ph idx="1"/>
            <p:extLst>
              <p:ext uri="{D42A27DB-BD31-4B8C-83A1-F6EECF244321}">
                <p14:modId xmlns:p14="http://schemas.microsoft.com/office/powerpoint/2010/main" val="2898757778"/>
              </p:ext>
            </p:extLst>
          </p:nvPr>
        </p:nvGraphicFramePr>
        <p:xfrm>
          <a:off x="5574890" y="803186"/>
          <a:ext cx="5821767" cy="5287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1257514"/>
      </p:ext>
    </p:extLst>
  </p:cSld>
  <p:clrMapOvr>
    <a:overrideClrMapping bg1="dk1" tx1="lt1" bg2="dk2" tx2="lt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4000"/>
                <a:lumMod val="116000"/>
              </a:schemeClr>
            </a:gs>
            <a:gs pos="100000">
              <a:schemeClr val="bg2">
                <a:tint val="98000"/>
                <a:shade val="86000"/>
                <a:satMod val="90000"/>
                <a:lumMod val="88000"/>
              </a:schemeClr>
            </a:gs>
          </a:gsLst>
          <a:path path="circle">
            <a:fillToRect l="50000" t="15000" r="50000" b="169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A6197AF-BC82-B740-AB8F-5E2B2E7DA61F}"/>
              </a:ext>
            </a:extLst>
          </p:cNvPr>
          <p:cNvSpPr>
            <a:spLocks noGrp="1"/>
          </p:cNvSpPr>
          <p:nvPr>
            <p:ph type="title"/>
          </p:nvPr>
        </p:nvSpPr>
        <p:spPr>
          <a:xfrm>
            <a:off x="807720" y="2349925"/>
            <a:ext cx="2441894" cy="2456442"/>
          </a:xfrm>
        </p:spPr>
        <p:txBody>
          <a:bodyPr>
            <a:normAutofit/>
          </a:bodyPr>
          <a:lstStyle/>
          <a:p>
            <a:pPr algn="l"/>
            <a:r>
              <a:rPr lang="en-US" sz="3200" dirty="0"/>
              <a:t>My Relationship with my Fear</a:t>
            </a:r>
          </a:p>
        </p:txBody>
      </p:sp>
      <p:sp>
        <p:nvSpPr>
          <p:cNvPr id="3" name="Content Placeholder 2">
            <a:extLst>
              <a:ext uri="{FF2B5EF4-FFF2-40B4-BE49-F238E27FC236}">
                <a16:creationId xmlns:a16="http://schemas.microsoft.com/office/drawing/2014/main" id="{876E3987-0201-2D48-B76A-3C579E0F1D46}"/>
              </a:ext>
            </a:extLst>
          </p:cNvPr>
          <p:cNvSpPr>
            <a:spLocks noGrp="1"/>
          </p:cNvSpPr>
          <p:nvPr>
            <p:ph idx="1"/>
          </p:nvPr>
        </p:nvSpPr>
        <p:spPr>
          <a:xfrm>
            <a:off x="4846319" y="1111249"/>
            <a:ext cx="6554001" cy="4635503"/>
          </a:xfrm>
        </p:spPr>
        <p:txBody>
          <a:bodyPr>
            <a:normAutofit/>
          </a:bodyPr>
          <a:lstStyle/>
          <a:p>
            <a:pPr>
              <a:buClr>
                <a:schemeClr val="bg1"/>
              </a:buClr>
              <a:buFont typeface="Arial" panose="020B0604020202020204" pitchFamily="34" charset="0"/>
              <a:buChar char="•"/>
            </a:pPr>
            <a:r>
              <a:rPr lang="en-GB" dirty="0"/>
              <a:t>How does my obedience out of fear for the person that I fear/ed affect the respect I have for myself if I do not feel that they are worthy of my fear? </a:t>
            </a:r>
          </a:p>
          <a:p>
            <a:pPr>
              <a:buClr>
                <a:schemeClr val="bg1"/>
              </a:buClr>
              <a:buFont typeface="Arial" panose="020B0604020202020204" pitchFamily="34" charset="0"/>
              <a:buChar char="•"/>
            </a:pPr>
            <a:r>
              <a:rPr lang="en-GB" dirty="0"/>
              <a:t>How does this affect my faith in Truth? </a:t>
            </a:r>
          </a:p>
          <a:p>
            <a:pPr>
              <a:buClr>
                <a:schemeClr val="bg1"/>
              </a:buClr>
              <a:buFont typeface="Arial" panose="020B0604020202020204" pitchFamily="34" charset="0"/>
              <a:buChar char="•"/>
            </a:pPr>
            <a:r>
              <a:rPr lang="en-GB" dirty="0"/>
              <a:t>How does this affect my self-esteem and my ability to take responsibility in my life?  </a:t>
            </a:r>
          </a:p>
          <a:p>
            <a:pPr>
              <a:buClr>
                <a:schemeClr val="bg1"/>
              </a:buClr>
              <a:buFont typeface="Arial" panose="020B0604020202020204" pitchFamily="34" charset="0"/>
              <a:buChar char="•"/>
            </a:pPr>
            <a:r>
              <a:rPr lang="en-GB" dirty="0"/>
              <a:t>What is it about their behaviour that I am afraid of? </a:t>
            </a:r>
          </a:p>
          <a:p>
            <a:pPr>
              <a:buClr>
                <a:schemeClr val="bg1"/>
              </a:buClr>
              <a:buFont typeface="Arial" panose="020B0604020202020204" pitchFamily="34" charset="0"/>
              <a:buChar char="•"/>
            </a:pPr>
            <a:r>
              <a:rPr lang="en-GB" dirty="0"/>
              <a:t>Am I afraid of how their reaction to me will make me feel about myself? </a:t>
            </a:r>
          </a:p>
          <a:p>
            <a:pPr>
              <a:buClr>
                <a:schemeClr val="bg1"/>
              </a:buClr>
              <a:buFont typeface="Arial" panose="020B0604020202020204" pitchFamily="34" charset="0"/>
              <a:buChar char="•"/>
            </a:pPr>
            <a:r>
              <a:rPr lang="en-GB" dirty="0"/>
              <a:t>Am I afraid of how my reaction to them would make them feel about me? </a:t>
            </a:r>
            <a:endParaRPr lang="en-US" dirty="0"/>
          </a:p>
        </p:txBody>
      </p:sp>
    </p:spTree>
    <p:extLst>
      <p:ext uri="{BB962C8B-B14F-4D97-AF65-F5344CB8AC3E}">
        <p14:creationId xmlns:p14="http://schemas.microsoft.com/office/powerpoint/2010/main" val="1278645772"/>
      </p:ext>
    </p:extLst>
  </p:cSld>
  <p:clrMapOvr>
    <a:overrideClrMapping bg1="dk1" tx1="lt1" bg2="dk2" tx2="lt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4000"/>
                <a:lumMod val="116000"/>
              </a:schemeClr>
            </a:gs>
            <a:gs pos="100000">
              <a:schemeClr val="bg2">
                <a:tint val="98000"/>
                <a:shade val="86000"/>
                <a:satMod val="90000"/>
                <a:lumMod val="88000"/>
              </a:schemeClr>
            </a:gs>
          </a:gsLst>
          <a:path path="circle">
            <a:fillToRect l="50000" t="15000" r="50000" b="169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B06F12F-6107-C24D-933B-5A8C68CD6219}"/>
              </a:ext>
            </a:extLst>
          </p:cNvPr>
          <p:cNvSpPr>
            <a:spLocks noGrp="1"/>
          </p:cNvSpPr>
          <p:nvPr>
            <p:ph type="title"/>
          </p:nvPr>
        </p:nvSpPr>
        <p:spPr>
          <a:xfrm>
            <a:off x="807720" y="2349925"/>
            <a:ext cx="2441894" cy="2456442"/>
          </a:xfrm>
        </p:spPr>
        <p:txBody>
          <a:bodyPr>
            <a:normAutofit/>
          </a:bodyPr>
          <a:lstStyle/>
          <a:p>
            <a:pPr algn="l"/>
            <a:r>
              <a:rPr lang="en-US" sz="3200" dirty="0"/>
              <a:t>My Relationship with my Fear</a:t>
            </a:r>
          </a:p>
        </p:txBody>
      </p:sp>
      <p:sp>
        <p:nvSpPr>
          <p:cNvPr id="3" name="Content Placeholder 2">
            <a:extLst>
              <a:ext uri="{FF2B5EF4-FFF2-40B4-BE49-F238E27FC236}">
                <a16:creationId xmlns:a16="http://schemas.microsoft.com/office/drawing/2014/main" id="{A885AA3E-6606-E140-9533-19FDF06F2603}"/>
              </a:ext>
            </a:extLst>
          </p:cNvPr>
          <p:cNvSpPr>
            <a:spLocks noGrp="1"/>
          </p:cNvSpPr>
          <p:nvPr>
            <p:ph idx="1"/>
          </p:nvPr>
        </p:nvSpPr>
        <p:spPr>
          <a:xfrm>
            <a:off x="4846319" y="1111249"/>
            <a:ext cx="6554001" cy="4635503"/>
          </a:xfrm>
        </p:spPr>
        <p:txBody>
          <a:bodyPr>
            <a:normAutofit/>
          </a:bodyPr>
          <a:lstStyle/>
          <a:p>
            <a:pPr>
              <a:buClr>
                <a:schemeClr val="bg1"/>
              </a:buClr>
            </a:pPr>
            <a:r>
              <a:rPr lang="en-GB" dirty="0"/>
              <a:t>How does my fear of the person that I fear affect my mental, emotional, spiritual well-being? </a:t>
            </a:r>
          </a:p>
          <a:p>
            <a:pPr>
              <a:buClr>
                <a:schemeClr val="bg1"/>
              </a:buClr>
            </a:pPr>
            <a:r>
              <a:rPr lang="en-GB" dirty="0"/>
              <a:t>How does it affect the respect I have for the one that I fear? </a:t>
            </a:r>
          </a:p>
          <a:p>
            <a:pPr>
              <a:buClr>
                <a:schemeClr val="bg1"/>
              </a:buClr>
            </a:pPr>
            <a:r>
              <a:rPr lang="en-GB" dirty="0"/>
              <a:t>How does it affect my ability to be true to myself and express my truth about myself to them? </a:t>
            </a:r>
          </a:p>
          <a:p>
            <a:pPr>
              <a:buClr>
                <a:schemeClr val="bg1"/>
              </a:buClr>
            </a:pPr>
            <a:r>
              <a:rPr lang="en-GB" dirty="0"/>
              <a:t>How does my fear of the person that I fear affect how ‘free’ I feel to be true to my purpose? </a:t>
            </a:r>
            <a:endParaRPr lang="en-US" dirty="0"/>
          </a:p>
        </p:txBody>
      </p:sp>
    </p:spTree>
    <p:extLst>
      <p:ext uri="{BB962C8B-B14F-4D97-AF65-F5344CB8AC3E}">
        <p14:creationId xmlns:p14="http://schemas.microsoft.com/office/powerpoint/2010/main" val="4108756223"/>
      </p:ext>
    </p:extLst>
  </p:cSld>
  <p:clrMapOvr>
    <a:overrideClrMapping bg1="dk1" tx1="lt1" bg2="dk2" tx2="lt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C309C-AC4A-C24C-908D-832325833EE0}"/>
              </a:ext>
            </a:extLst>
          </p:cNvPr>
          <p:cNvSpPr>
            <a:spLocks noGrp="1"/>
          </p:cNvSpPr>
          <p:nvPr>
            <p:ph type="title"/>
          </p:nvPr>
        </p:nvSpPr>
        <p:spPr>
          <a:xfrm>
            <a:off x="888631" y="2349925"/>
            <a:ext cx="3498979" cy="2456442"/>
          </a:xfrm>
        </p:spPr>
        <p:txBody>
          <a:bodyPr>
            <a:normAutofit/>
          </a:bodyPr>
          <a:lstStyle/>
          <a:p>
            <a:r>
              <a:rPr lang="en-US"/>
              <a:t>My Relationship with my Fear</a:t>
            </a:r>
          </a:p>
        </p:txBody>
      </p:sp>
      <p:graphicFrame>
        <p:nvGraphicFramePr>
          <p:cNvPr id="46" name="Content Placeholder 2">
            <a:extLst>
              <a:ext uri="{FF2B5EF4-FFF2-40B4-BE49-F238E27FC236}">
                <a16:creationId xmlns:a16="http://schemas.microsoft.com/office/drawing/2014/main" id="{5AAECEC4-3BEE-46B7-AF96-1E5F7A7831D0}"/>
              </a:ext>
            </a:extLst>
          </p:cNvPr>
          <p:cNvGraphicFramePr>
            <a:graphicFrameLocks noGrp="1"/>
          </p:cNvGraphicFramePr>
          <p:nvPr>
            <p:ph idx="1"/>
            <p:extLst>
              <p:ext uri="{D42A27DB-BD31-4B8C-83A1-F6EECF244321}">
                <p14:modId xmlns:p14="http://schemas.microsoft.com/office/powerpoint/2010/main" val="506825522"/>
              </p:ext>
            </p:extLst>
          </p:nvPr>
        </p:nvGraphicFramePr>
        <p:xfrm>
          <a:off x="5574890" y="803186"/>
          <a:ext cx="5821767" cy="5287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51425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AE3342-9DFC-49D4-B09C-25E3107693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5" name="Freeform 5">
              <a:extLst>
                <a:ext uri="{FF2B5EF4-FFF2-40B4-BE49-F238E27FC236}">
                  <a16:creationId xmlns:a16="http://schemas.microsoft.com/office/drawing/2014/main" id="{E49E0D20-8423-4612-99A5-14AEF8F6B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6">
              <a:extLst>
                <a:ext uri="{FF2B5EF4-FFF2-40B4-BE49-F238E27FC236}">
                  <a16:creationId xmlns:a16="http://schemas.microsoft.com/office/drawing/2014/main" id="{57C2C108-5A30-48CA-9203-56747AEB7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7">
              <a:extLst>
                <a:ext uri="{FF2B5EF4-FFF2-40B4-BE49-F238E27FC236}">
                  <a16:creationId xmlns:a16="http://schemas.microsoft.com/office/drawing/2014/main" id="{1A343912-2EFC-408E-A862-5C9BF108D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8">
              <a:extLst>
                <a:ext uri="{FF2B5EF4-FFF2-40B4-BE49-F238E27FC236}">
                  <a16:creationId xmlns:a16="http://schemas.microsoft.com/office/drawing/2014/main" id="{AA50D1CF-9DAE-4CF6-B829-E66CEE9D5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9">
              <a:extLst>
                <a:ext uri="{FF2B5EF4-FFF2-40B4-BE49-F238E27FC236}">
                  <a16:creationId xmlns:a16="http://schemas.microsoft.com/office/drawing/2014/main" id="{FE5799A4-0568-433E-BF41-752CF516A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0">
              <a:extLst>
                <a:ext uri="{FF2B5EF4-FFF2-40B4-BE49-F238E27FC236}">
                  <a16:creationId xmlns:a16="http://schemas.microsoft.com/office/drawing/2014/main" id="{CDBB86ED-F16F-4C28-BDD5-72D771176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1">
              <a:extLst>
                <a:ext uri="{FF2B5EF4-FFF2-40B4-BE49-F238E27FC236}">
                  <a16:creationId xmlns:a16="http://schemas.microsoft.com/office/drawing/2014/main" id="{3347939E-8B76-4CFC-B2EC-63A7E2278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2">
              <a:extLst>
                <a:ext uri="{FF2B5EF4-FFF2-40B4-BE49-F238E27FC236}">
                  <a16:creationId xmlns:a16="http://schemas.microsoft.com/office/drawing/2014/main" id="{FA1DD132-02E4-4CD3-B496-BFF924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3">
              <a:extLst>
                <a:ext uri="{FF2B5EF4-FFF2-40B4-BE49-F238E27FC236}">
                  <a16:creationId xmlns:a16="http://schemas.microsoft.com/office/drawing/2014/main" id="{710BDA52-A7D7-4E4E-9F36-EC8F983EA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4" name="Freeform 14">
              <a:extLst>
                <a:ext uri="{FF2B5EF4-FFF2-40B4-BE49-F238E27FC236}">
                  <a16:creationId xmlns:a16="http://schemas.microsoft.com/office/drawing/2014/main" id="{B1BDF852-319F-42B8-9A50-7C9A9387C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5" name="Freeform 15">
              <a:extLst>
                <a:ext uri="{FF2B5EF4-FFF2-40B4-BE49-F238E27FC236}">
                  <a16:creationId xmlns:a16="http://schemas.microsoft.com/office/drawing/2014/main" id="{3AACE376-C01E-4F1F-91B7-39D0274BF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16">
              <a:extLst>
                <a:ext uri="{FF2B5EF4-FFF2-40B4-BE49-F238E27FC236}">
                  <a16:creationId xmlns:a16="http://schemas.microsoft.com/office/drawing/2014/main" id="{7F612F4C-050E-459D-9771-ED088374A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7" name="Freeform 17">
              <a:extLst>
                <a:ext uri="{FF2B5EF4-FFF2-40B4-BE49-F238E27FC236}">
                  <a16:creationId xmlns:a16="http://schemas.microsoft.com/office/drawing/2014/main" id="{94E4211B-3E41-4905-8F4E-76811B9E5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18">
              <a:extLst>
                <a:ext uri="{FF2B5EF4-FFF2-40B4-BE49-F238E27FC236}">
                  <a16:creationId xmlns:a16="http://schemas.microsoft.com/office/drawing/2014/main" id="{6AEC87EE-0CB8-43DE-8FEB-4586A92E8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19">
              <a:extLst>
                <a:ext uri="{FF2B5EF4-FFF2-40B4-BE49-F238E27FC236}">
                  <a16:creationId xmlns:a16="http://schemas.microsoft.com/office/drawing/2014/main" id="{277C1C5D-7BDC-47E4-8B81-C3C4AE949B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0">
              <a:extLst>
                <a:ext uri="{FF2B5EF4-FFF2-40B4-BE49-F238E27FC236}">
                  <a16:creationId xmlns:a16="http://schemas.microsoft.com/office/drawing/2014/main" id="{7A2A6EF8-9768-4478-9CD3-DFA547CEF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21">
              <a:extLst>
                <a:ext uri="{FF2B5EF4-FFF2-40B4-BE49-F238E27FC236}">
                  <a16:creationId xmlns:a16="http://schemas.microsoft.com/office/drawing/2014/main" id="{1FD9091C-E8FA-4ADA-937F-A74426ED1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22">
              <a:extLst>
                <a:ext uri="{FF2B5EF4-FFF2-40B4-BE49-F238E27FC236}">
                  <a16:creationId xmlns:a16="http://schemas.microsoft.com/office/drawing/2014/main" id="{B69923E7-63C4-47CE-956E-09D384D4F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3" name="Freeform 23">
              <a:extLst>
                <a:ext uri="{FF2B5EF4-FFF2-40B4-BE49-F238E27FC236}">
                  <a16:creationId xmlns:a16="http://schemas.microsoft.com/office/drawing/2014/main" id="{A2576784-872E-494C-A041-0E346226B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5" name="Group 64">
            <a:extLst>
              <a:ext uri="{FF2B5EF4-FFF2-40B4-BE49-F238E27FC236}">
                <a16:creationId xmlns:a16="http://schemas.microsoft.com/office/drawing/2014/main" id="{B54F73D8-62C2-4127-9D19-01219BBB9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66" name="Rectangle 65">
              <a:extLst>
                <a:ext uri="{FF2B5EF4-FFF2-40B4-BE49-F238E27FC236}">
                  <a16:creationId xmlns:a16="http://schemas.microsoft.com/office/drawing/2014/main" id="{CFD8CA02-9BE5-4B82-8129-6EF618402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 name="Isosceles Triangle 66">
              <a:extLst>
                <a:ext uri="{FF2B5EF4-FFF2-40B4-BE49-F238E27FC236}">
                  <a16:creationId xmlns:a16="http://schemas.microsoft.com/office/drawing/2014/main" id="{01515E68-030C-4313-B300-35253163D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 name="Rectangle 67">
              <a:extLst>
                <a:ext uri="{FF2B5EF4-FFF2-40B4-BE49-F238E27FC236}">
                  <a16:creationId xmlns:a16="http://schemas.microsoft.com/office/drawing/2014/main" id="{1937725F-1DDF-4225-937E-106DBB047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70" name="Rectangle 69">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73"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6"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4"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5"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82248CED-A4CD-B04C-A2CA-ED1DDB384410}"/>
              </a:ext>
            </a:extLst>
          </p:cNvPr>
          <p:cNvSpPr>
            <a:spLocks noGrp="1"/>
          </p:cNvSpPr>
          <p:nvPr>
            <p:ph type="title"/>
          </p:nvPr>
        </p:nvSpPr>
        <p:spPr>
          <a:xfrm>
            <a:off x="1378425" y="5199797"/>
            <a:ext cx="9435152" cy="789673"/>
          </a:xfrm>
        </p:spPr>
        <p:txBody>
          <a:bodyPr vert="horz" lIns="228600" tIns="228600" rIns="228600" bIns="0" rtlCol="0" anchor="ctr">
            <a:normAutofit/>
          </a:bodyPr>
          <a:lstStyle/>
          <a:p>
            <a:pPr>
              <a:lnSpc>
                <a:spcPct val="80000"/>
              </a:lnSpc>
            </a:pPr>
            <a:r>
              <a:rPr lang="en-US">
                <a:solidFill>
                  <a:schemeClr val="bg1"/>
                </a:solidFill>
              </a:rPr>
              <a:t>False fear Vs True Fear</a:t>
            </a:r>
          </a:p>
        </p:txBody>
      </p:sp>
      <p:pic>
        <p:nvPicPr>
          <p:cNvPr id="40" name="Picture 39" descr="Fog-covered mountain">
            <a:extLst>
              <a:ext uri="{FF2B5EF4-FFF2-40B4-BE49-F238E27FC236}">
                <a16:creationId xmlns:a16="http://schemas.microsoft.com/office/drawing/2014/main" id="{1513CFD1-A254-4D87-8925-08AFBBD17DAF}"/>
              </a:ext>
            </a:extLst>
          </p:cNvPr>
          <p:cNvPicPr>
            <a:picLocks noChangeAspect="1"/>
          </p:cNvPicPr>
          <p:nvPr/>
        </p:nvPicPr>
        <p:blipFill rotWithShape="1">
          <a:blip r:embed="rId2"/>
          <a:srcRect t="31400" b="6437"/>
          <a:stretch/>
        </p:blipFill>
        <p:spPr>
          <a:xfrm>
            <a:off x="20" y="10"/>
            <a:ext cx="12191980" cy="5058947"/>
          </a:xfrm>
          <a:custGeom>
            <a:avLst/>
            <a:gdLst/>
            <a:ahLst/>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p:spPr>
      </p:pic>
    </p:spTree>
    <p:extLst>
      <p:ext uri="{BB962C8B-B14F-4D97-AF65-F5344CB8AC3E}">
        <p14:creationId xmlns:p14="http://schemas.microsoft.com/office/powerpoint/2010/main" val="12132256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Freeform: Shape 20">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DC3479A-CCA1-AA4D-B150-BC3E92E52FE2}"/>
              </a:ext>
            </a:extLst>
          </p:cNvPr>
          <p:cNvSpPr>
            <a:spLocks noGrp="1"/>
          </p:cNvSpPr>
          <p:nvPr>
            <p:ph type="title"/>
          </p:nvPr>
        </p:nvSpPr>
        <p:spPr>
          <a:xfrm>
            <a:off x="807720" y="2349925"/>
            <a:ext cx="2441894" cy="2456442"/>
          </a:xfrm>
        </p:spPr>
        <p:txBody>
          <a:bodyPr>
            <a:normAutofit/>
          </a:bodyPr>
          <a:lstStyle/>
          <a:p>
            <a:pPr algn="l"/>
            <a:r>
              <a:rPr lang="en-US" sz="3200"/>
              <a:t>False fear Vs True Fear</a:t>
            </a:r>
            <a:endParaRPr lang="en-US" sz="3200" dirty="0"/>
          </a:p>
        </p:txBody>
      </p:sp>
      <p:sp>
        <p:nvSpPr>
          <p:cNvPr id="3" name="Content Placeholder 2">
            <a:extLst>
              <a:ext uri="{FF2B5EF4-FFF2-40B4-BE49-F238E27FC236}">
                <a16:creationId xmlns:a16="http://schemas.microsoft.com/office/drawing/2014/main" id="{2CAA32EE-0426-734F-A4CE-486D5299E713}"/>
              </a:ext>
            </a:extLst>
          </p:cNvPr>
          <p:cNvSpPr>
            <a:spLocks noGrp="1"/>
          </p:cNvSpPr>
          <p:nvPr>
            <p:ph idx="1"/>
          </p:nvPr>
        </p:nvSpPr>
        <p:spPr>
          <a:xfrm>
            <a:off x="4846319" y="1111249"/>
            <a:ext cx="6554001" cy="4635503"/>
          </a:xfrm>
        </p:spPr>
        <p:txBody>
          <a:bodyPr>
            <a:normAutofit/>
          </a:bodyPr>
          <a:lstStyle/>
          <a:p>
            <a:pPr>
              <a:lnSpc>
                <a:spcPct val="110000"/>
              </a:lnSpc>
            </a:pPr>
            <a:r>
              <a:rPr lang="en-GB" sz="1400" dirty="0"/>
              <a:t>What do I understand by ‘worship?’</a:t>
            </a:r>
          </a:p>
          <a:p>
            <a:pPr>
              <a:lnSpc>
                <a:spcPct val="110000"/>
              </a:lnSpc>
            </a:pPr>
            <a:r>
              <a:rPr lang="en-GB" sz="1400" dirty="0"/>
              <a:t>Do I ‘worship’ that which I fear? Am I obedient to what my fears direct me to do? Is my speech and behaviour dependent on that which I fear?</a:t>
            </a:r>
          </a:p>
          <a:p>
            <a:pPr>
              <a:lnSpc>
                <a:spcPct val="110000"/>
              </a:lnSpc>
            </a:pPr>
            <a:r>
              <a:rPr lang="en-GB" sz="1400" dirty="0"/>
              <a:t>Can that which I fear and therefore worship -harm or benefit me or others? If so- is there anything or anyone that can harm or benefit me or others more? </a:t>
            </a:r>
          </a:p>
          <a:p>
            <a:pPr>
              <a:lnSpc>
                <a:spcPct val="110000"/>
              </a:lnSpc>
            </a:pPr>
            <a:r>
              <a:rPr lang="en-GB" sz="1400" dirty="0"/>
              <a:t>Is that which I fear and therefore worship;  able to help me in my time of desperation? When I am alone and in need of help- Can I find Peace in my fears? Can I find peace in that which I fear? If not- why do I worship that which I fear? Why do I fear that which I worship? </a:t>
            </a:r>
          </a:p>
          <a:p>
            <a:pPr>
              <a:lnSpc>
                <a:spcPct val="110000"/>
              </a:lnSpc>
            </a:pPr>
            <a:r>
              <a:rPr lang="en-GB" sz="1400" dirty="0"/>
              <a:t>Is that which I fear and therefore worship wanting to control me? Do I not have free will? Do I not have a choice to fear and worship whatever I please? </a:t>
            </a:r>
          </a:p>
          <a:p>
            <a:pPr>
              <a:lnSpc>
                <a:spcPct val="110000"/>
              </a:lnSpc>
            </a:pPr>
            <a:r>
              <a:rPr lang="en-GB" sz="1400" dirty="0"/>
              <a:t>Does what I fear and worship truly love me? Does it direct me out of love or out of a false sense of ego? Does what I fear and worship able to give me life when I die? Is it able to create anything out of nothing? </a:t>
            </a:r>
          </a:p>
          <a:p>
            <a:pPr>
              <a:lnSpc>
                <a:spcPct val="110000"/>
              </a:lnSpc>
            </a:pPr>
            <a:endParaRPr lang="en-US" sz="1400" dirty="0"/>
          </a:p>
        </p:txBody>
      </p:sp>
    </p:spTree>
    <p:extLst>
      <p:ext uri="{BB962C8B-B14F-4D97-AF65-F5344CB8AC3E}">
        <p14:creationId xmlns:p14="http://schemas.microsoft.com/office/powerpoint/2010/main" val="3773078478"/>
      </p:ext>
    </p:extLst>
  </p:cSld>
  <p:clrMapOvr>
    <a:overrideClrMapping bg1="dk1" tx1="lt1" bg2="dk2" tx2="lt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DAE3342-9DFC-49D4-B09C-25E3107693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9" name="Freeform 5">
              <a:extLst>
                <a:ext uri="{FF2B5EF4-FFF2-40B4-BE49-F238E27FC236}">
                  <a16:creationId xmlns:a16="http://schemas.microsoft.com/office/drawing/2014/main" id="{E49E0D20-8423-4612-99A5-14AEF8F6B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6">
              <a:extLst>
                <a:ext uri="{FF2B5EF4-FFF2-40B4-BE49-F238E27FC236}">
                  <a16:creationId xmlns:a16="http://schemas.microsoft.com/office/drawing/2014/main" id="{57C2C108-5A30-48CA-9203-56747AEB7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7">
              <a:extLst>
                <a:ext uri="{FF2B5EF4-FFF2-40B4-BE49-F238E27FC236}">
                  <a16:creationId xmlns:a16="http://schemas.microsoft.com/office/drawing/2014/main" id="{1A343912-2EFC-408E-A862-5C9BF108D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8">
              <a:extLst>
                <a:ext uri="{FF2B5EF4-FFF2-40B4-BE49-F238E27FC236}">
                  <a16:creationId xmlns:a16="http://schemas.microsoft.com/office/drawing/2014/main" id="{AA50D1CF-9DAE-4CF6-B829-E66CEE9D5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9">
              <a:extLst>
                <a:ext uri="{FF2B5EF4-FFF2-40B4-BE49-F238E27FC236}">
                  <a16:creationId xmlns:a16="http://schemas.microsoft.com/office/drawing/2014/main" id="{FE5799A4-0568-433E-BF41-752CF516A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0">
              <a:extLst>
                <a:ext uri="{FF2B5EF4-FFF2-40B4-BE49-F238E27FC236}">
                  <a16:creationId xmlns:a16="http://schemas.microsoft.com/office/drawing/2014/main" id="{CDBB86ED-F16F-4C28-BDD5-72D771176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1">
              <a:extLst>
                <a:ext uri="{FF2B5EF4-FFF2-40B4-BE49-F238E27FC236}">
                  <a16:creationId xmlns:a16="http://schemas.microsoft.com/office/drawing/2014/main" id="{3347939E-8B76-4CFC-B2EC-63A7E2278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2">
              <a:extLst>
                <a:ext uri="{FF2B5EF4-FFF2-40B4-BE49-F238E27FC236}">
                  <a16:creationId xmlns:a16="http://schemas.microsoft.com/office/drawing/2014/main" id="{FA1DD132-02E4-4CD3-B496-BFF924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3">
              <a:extLst>
                <a:ext uri="{FF2B5EF4-FFF2-40B4-BE49-F238E27FC236}">
                  <a16:creationId xmlns:a16="http://schemas.microsoft.com/office/drawing/2014/main" id="{710BDA52-A7D7-4E4E-9F36-EC8F983EA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8" name="Freeform 14">
              <a:extLst>
                <a:ext uri="{FF2B5EF4-FFF2-40B4-BE49-F238E27FC236}">
                  <a16:creationId xmlns:a16="http://schemas.microsoft.com/office/drawing/2014/main" id="{B1BDF852-319F-42B8-9A50-7C9A9387C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15">
              <a:extLst>
                <a:ext uri="{FF2B5EF4-FFF2-40B4-BE49-F238E27FC236}">
                  <a16:creationId xmlns:a16="http://schemas.microsoft.com/office/drawing/2014/main" id="{3AACE376-C01E-4F1F-91B7-39D0274BF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0" name="Freeform 16">
              <a:extLst>
                <a:ext uri="{FF2B5EF4-FFF2-40B4-BE49-F238E27FC236}">
                  <a16:creationId xmlns:a16="http://schemas.microsoft.com/office/drawing/2014/main" id="{7F612F4C-050E-459D-9771-ED088374A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1" name="Freeform 17">
              <a:extLst>
                <a:ext uri="{FF2B5EF4-FFF2-40B4-BE49-F238E27FC236}">
                  <a16:creationId xmlns:a16="http://schemas.microsoft.com/office/drawing/2014/main" id="{94E4211B-3E41-4905-8F4E-76811B9E5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18">
              <a:extLst>
                <a:ext uri="{FF2B5EF4-FFF2-40B4-BE49-F238E27FC236}">
                  <a16:creationId xmlns:a16="http://schemas.microsoft.com/office/drawing/2014/main" id="{6AEC87EE-0CB8-43DE-8FEB-4586A92E8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19">
              <a:extLst>
                <a:ext uri="{FF2B5EF4-FFF2-40B4-BE49-F238E27FC236}">
                  <a16:creationId xmlns:a16="http://schemas.microsoft.com/office/drawing/2014/main" id="{277C1C5D-7BDC-47E4-8B81-C3C4AE949B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20">
              <a:extLst>
                <a:ext uri="{FF2B5EF4-FFF2-40B4-BE49-F238E27FC236}">
                  <a16:creationId xmlns:a16="http://schemas.microsoft.com/office/drawing/2014/main" id="{7A2A6EF8-9768-4478-9CD3-DFA547CEF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5" name="Freeform 21">
              <a:extLst>
                <a:ext uri="{FF2B5EF4-FFF2-40B4-BE49-F238E27FC236}">
                  <a16:creationId xmlns:a16="http://schemas.microsoft.com/office/drawing/2014/main" id="{1FD9091C-E8FA-4ADA-937F-A74426ED1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6" name="Freeform 22">
              <a:extLst>
                <a:ext uri="{FF2B5EF4-FFF2-40B4-BE49-F238E27FC236}">
                  <a16:creationId xmlns:a16="http://schemas.microsoft.com/office/drawing/2014/main" id="{B69923E7-63C4-47CE-956E-09D384D4F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7" name="Freeform 23">
              <a:extLst>
                <a:ext uri="{FF2B5EF4-FFF2-40B4-BE49-F238E27FC236}">
                  <a16:creationId xmlns:a16="http://schemas.microsoft.com/office/drawing/2014/main" id="{A2576784-872E-494C-A041-0E346226B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9" name="Group 38">
            <a:extLst>
              <a:ext uri="{FF2B5EF4-FFF2-40B4-BE49-F238E27FC236}">
                <a16:creationId xmlns:a16="http://schemas.microsoft.com/office/drawing/2014/main" id="{B54F73D8-62C2-4127-9D19-01219BBB9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40" name="Rectangle 39">
              <a:extLst>
                <a:ext uri="{FF2B5EF4-FFF2-40B4-BE49-F238E27FC236}">
                  <a16:creationId xmlns:a16="http://schemas.microsoft.com/office/drawing/2014/main" id="{CFD8CA02-9BE5-4B82-8129-6EF618402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Isosceles Triangle 40">
              <a:extLst>
                <a:ext uri="{FF2B5EF4-FFF2-40B4-BE49-F238E27FC236}">
                  <a16:creationId xmlns:a16="http://schemas.microsoft.com/office/drawing/2014/main" id="{01515E68-030C-4313-B300-35253163D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Rectangle 41">
              <a:extLst>
                <a:ext uri="{FF2B5EF4-FFF2-40B4-BE49-F238E27FC236}">
                  <a16:creationId xmlns:a16="http://schemas.microsoft.com/office/drawing/2014/main" id="{1937725F-1DDF-4225-937E-106DBB047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44" name="Rectangle 43">
            <a:extLst>
              <a:ext uri="{FF2B5EF4-FFF2-40B4-BE49-F238E27FC236}">
                <a16:creationId xmlns:a16="http://schemas.microsoft.com/office/drawing/2014/main" id="{9EA47B02-3E97-4A98-B862-97EE1CC87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28BCFD01-4C19-442B-9D62-488465ECE53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7" name="Freeform 5">
              <a:extLst>
                <a:ext uri="{FF2B5EF4-FFF2-40B4-BE49-F238E27FC236}">
                  <a16:creationId xmlns:a16="http://schemas.microsoft.com/office/drawing/2014/main" id="{1833783B-1049-4BA0-9010-BFAB4C1097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6">
              <a:extLst>
                <a:ext uri="{FF2B5EF4-FFF2-40B4-BE49-F238E27FC236}">
                  <a16:creationId xmlns:a16="http://schemas.microsoft.com/office/drawing/2014/main" id="{61FD692C-4765-4341-A6E1-B482574F42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7">
              <a:extLst>
                <a:ext uri="{FF2B5EF4-FFF2-40B4-BE49-F238E27FC236}">
                  <a16:creationId xmlns:a16="http://schemas.microsoft.com/office/drawing/2014/main" id="{365B04BC-7CE3-48C9-A059-926BD19E2B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8">
              <a:extLst>
                <a:ext uri="{FF2B5EF4-FFF2-40B4-BE49-F238E27FC236}">
                  <a16:creationId xmlns:a16="http://schemas.microsoft.com/office/drawing/2014/main" id="{2B07173F-211C-473B-A54F-0681B4F43B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9">
              <a:extLst>
                <a:ext uri="{FF2B5EF4-FFF2-40B4-BE49-F238E27FC236}">
                  <a16:creationId xmlns:a16="http://schemas.microsoft.com/office/drawing/2014/main" id="{2720A38D-040B-4996-B91E-E00349DDC9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0">
              <a:extLst>
                <a:ext uri="{FF2B5EF4-FFF2-40B4-BE49-F238E27FC236}">
                  <a16:creationId xmlns:a16="http://schemas.microsoft.com/office/drawing/2014/main" id="{D5353E8E-2085-4611-9E2D-1B9D9D3665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1">
              <a:extLst>
                <a:ext uri="{FF2B5EF4-FFF2-40B4-BE49-F238E27FC236}">
                  <a16:creationId xmlns:a16="http://schemas.microsoft.com/office/drawing/2014/main" id="{E050AC39-2583-4F80-9A14-95CA9E6AD0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2">
              <a:extLst>
                <a:ext uri="{FF2B5EF4-FFF2-40B4-BE49-F238E27FC236}">
                  <a16:creationId xmlns:a16="http://schemas.microsoft.com/office/drawing/2014/main" id="{CCABE187-6ADD-4F50-8CD5-C623791159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3">
              <a:extLst>
                <a:ext uri="{FF2B5EF4-FFF2-40B4-BE49-F238E27FC236}">
                  <a16:creationId xmlns:a16="http://schemas.microsoft.com/office/drawing/2014/main" id="{CE8CE376-6B6C-4FAA-8387-F35A5E9184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4">
              <a:extLst>
                <a:ext uri="{FF2B5EF4-FFF2-40B4-BE49-F238E27FC236}">
                  <a16:creationId xmlns:a16="http://schemas.microsoft.com/office/drawing/2014/main" id="{9FD610B0-CBC5-4D60-B3F8-F46123C7A6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15">
              <a:extLst>
                <a:ext uri="{FF2B5EF4-FFF2-40B4-BE49-F238E27FC236}">
                  <a16:creationId xmlns:a16="http://schemas.microsoft.com/office/drawing/2014/main" id="{E34A29B9-D29B-475E-9F99-5442A3263B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16">
              <a:extLst>
                <a:ext uri="{FF2B5EF4-FFF2-40B4-BE49-F238E27FC236}">
                  <a16:creationId xmlns:a16="http://schemas.microsoft.com/office/drawing/2014/main" id="{E94BF894-C014-4863-8B80-FA8BA13061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17">
              <a:extLst>
                <a:ext uri="{FF2B5EF4-FFF2-40B4-BE49-F238E27FC236}">
                  <a16:creationId xmlns:a16="http://schemas.microsoft.com/office/drawing/2014/main" id="{F2879683-F055-4F15-AA04-FC1E2F8999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18">
              <a:extLst>
                <a:ext uri="{FF2B5EF4-FFF2-40B4-BE49-F238E27FC236}">
                  <a16:creationId xmlns:a16="http://schemas.microsoft.com/office/drawing/2014/main" id="{E05AC816-D739-4391-B23A-62FC0AF4DE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19">
              <a:extLst>
                <a:ext uri="{FF2B5EF4-FFF2-40B4-BE49-F238E27FC236}">
                  <a16:creationId xmlns:a16="http://schemas.microsoft.com/office/drawing/2014/main" id="{4F9DD25D-5B20-4E75-81E4-8B362750B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20">
              <a:extLst>
                <a:ext uri="{FF2B5EF4-FFF2-40B4-BE49-F238E27FC236}">
                  <a16:creationId xmlns:a16="http://schemas.microsoft.com/office/drawing/2014/main" id="{A8481874-C328-45AA-8298-9B06F925F2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21">
              <a:extLst>
                <a:ext uri="{FF2B5EF4-FFF2-40B4-BE49-F238E27FC236}">
                  <a16:creationId xmlns:a16="http://schemas.microsoft.com/office/drawing/2014/main" id="{CEAADCBD-DAD4-4351-8AA8-CFD4509971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22">
              <a:extLst>
                <a:ext uri="{FF2B5EF4-FFF2-40B4-BE49-F238E27FC236}">
                  <a16:creationId xmlns:a16="http://schemas.microsoft.com/office/drawing/2014/main" id="{61942AF8-6410-48C7-BC40-B6AADBDD72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23">
              <a:extLst>
                <a:ext uri="{FF2B5EF4-FFF2-40B4-BE49-F238E27FC236}">
                  <a16:creationId xmlns:a16="http://schemas.microsoft.com/office/drawing/2014/main" id="{48C2F59A-F73F-4528-808E-FEA11BCD74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7" name="Group 66">
            <a:extLst>
              <a:ext uri="{FF2B5EF4-FFF2-40B4-BE49-F238E27FC236}">
                <a16:creationId xmlns:a16="http://schemas.microsoft.com/office/drawing/2014/main" id="{80DA3A6B-9E3F-476D-9737-456E7221B2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084" y="1186483"/>
            <a:ext cx="4473771" cy="4477933"/>
            <a:chOff x="807084" y="1186483"/>
            <a:chExt cx="4473771" cy="4477933"/>
          </a:xfrm>
        </p:grpSpPr>
        <p:sp>
          <p:nvSpPr>
            <p:cNvPr id="68" name="Rectangle 67">
              <a:extLst>
                <a:ext uri="{FF2B5EF4-FFF2-40B4-BE49-F238E27FC236}">
                  <a16:creationId xmlns:a16="http://schemas.microsoft.com/office/drawing/2014/main" id="{8761094C-9D78-4A6D-8670-C49FBA5FF9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607" y="1186483"/>
              <a:ext cx="4472724"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39">
              <a:extLst>
                <a:ext uri="{FF2B5EF4-FFF2-40B4-BE49-F238E27FC236}">
                  <a16:creationId xmlns:a16="http://schemas.microsoft.com/office/drawing/2014/main" id="{D180EA73-0984-453B-BCCF-AF4576D4F6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840353"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7A2C8D7B-AB50-466B-B615-EBE87953E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4473771"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D4B3CA00-7FD4-3646-B280-C7E3E8C1191B}"/>
              </a:ext>
            </a:extLst>
          </p:cNvPr>
          <p:cNvSpPr>
            <a:spLocks noGrp="1"/>
          </p:cNvSpPr>
          <p:nvPr>
            <p:ph type="title"/>
          </p:nvPr>
        </p:nvSpPr>
        <p:spPr>
          <a:xfrm>
            <a:off x="895415" y="2075504"/>
            <a:ext cx="4299456" cy="2042725"/>
          </a:xfrm>
        </p:spPr>
        <p:txBody>
          <a:bodyPr vert="horz" lIns="228600" tIns="228600" rIns="228600" bIns="0" rtlCol="0" anchor="b">
            <a:normAutofit/>
          </a:bodyPr>
          <a:lstStyle/>
          <a:p>
            <a:pPr>
              <a:lnSpc>
                <a:spcPct val="80000"/>
              </a:lnSpc>
            </a:pPr>
            <a:r>
              <a:rPr lang="en-US" sz="5400"/>
              <a:t>False fear Vs True Fear</a:t>
            </a:r>
          </a:p>
        </p:txBody>
      </p:sp>
      <p:pic>
        <p:nvPicPr>
          <p:cNvPr id="14" name="Picture 13" descr="Aged blue rope close up">
            <a:extLst>
              <a:ext uri="{FF2B5EF4-FFF2-40B4-BE49-F238E27FC236}">
                <a16:creationId xmlns:a16="http://schemas.microsoft.com/office/drawing/2014/main" id="{3676BA42-85B0-468A-BD05-752796A3FDA6}"/>
              </a:ext>
            </a:extLst>
          </p:cNvPr>
          <p:cNvPicPr>
            <a:picLocks noChangeAspect="1"/>
          </p:cNvPicPr>
          <p:nvPr/>
        </p:nvPicPr>
        <p:blipFill rotWithShape="1">
          <a:blip r:embed="rId2"/>
          <a:srcRect r="-2" b="25098"/>
          <a:stretch/>
        </p:blipFill>
        <p:spPr>
          <a:xfrm>
            <a:off x="6087852" y="227"/>
            <a:ext cx="6104147" cy="6858000"/>
          </a:xfrm>
          <a:prstGeom prst="rect">
            <a:avLst/>
          </a:prstGeom>
          <a:ln w="9525">
            <a:noFill/>
          </a:ln>
        </p:spPr>
      </p:pic>
      <p:sp>
        <p:nvSpPr>
          <p:cNvPr id="4" name="Rectangle 3">
            <a:extLst>
              <a:ext uri="{FF2B5EF4-FFF2-40B4-BE49-F238E27FC236}">
                <a16:creationId xmlns:a16="http://schemas.microsoft.com/office/drawing/2014/main" id="{3D860873-C142-9347-AE9F-5D0A5D245613}"/>
              </a:ext>
            </a:extLst>
          </p:cNvPr>
          <p:cNvSpPr/>
          <p:nvPr/>
        </p:nvSpPr>
        <p:spPr>
          <a:xfrm>
            <a:off x="6577869" y="1113011"/>
            <a:ext cx="5278844" cy="3139321"/>
          </a:xfrm>
          <a:prstGeom prst="rect">
            <a:avLst/>
          </a:prstGeom>
        </p:spPr>
        <p:txBody>
          <a:bodyPr wrap="square">
            <a:spAutoFit/>
          </a:bodyPr>
          <a:lstStyle/>
          <a:p>
            <a:pPr marL="285750" indent="-285750">
              <a:buFont typeface="Arial" panose="020B0604020202020204" pitchFamily="34" charset="0"/>
              <a:buChar char="•"/>
            </a:pPr>
            <a:r>
              <a:rPr lang="en-GB" dirty="0">
                <a:solidFill>
                  <a:schemeClr val="bg1"/>
                </a:solidFill>
                <a:latin typeface="Calibri" panose="020F0502020204030204" pitchFamily="34" charset="0"/>
                <a:ea typeface="Calibri" panose="020F0502020204030204" pitchFamily="34" charset="0"/>
                <a:cs typeface="Times New Roman" panose="02020603050405020304" pitchFamily="18" charset="0"/>
              </a:rPr>
              <a:t>AM I afraid of facing myself? </a:t>
            </a:r>
          </a:p>
          <a:p>
            <a:pPr marL="285750" indent="-285750">
              <a:buFont typeface="Arial" panose="020B0604020202020204" pitchFamily="34" charset="0"/>
              <a:buChar char="•"/>
            </a:pPr>
            <a:r>
              <a:rPr lang="en-GB" dirty="0">
                <a:solidFill>
                  <a:schemeClr val="bg1"/>
                </a:solidFill>
                <a:latin typeface="Calibri" panose="020F0502020204030204" pitchFamily="34" charset="0"/>
                <a:ea typeface="Calibri" panose="020F0502020204030204" pitchFamily="34" charset="0"/>
                <a:cs typeface="Times New Roman" panose="02020603050405020304" pitchFamily="18" charset="0"/>
              </a:rPr>
              <a:t>Am I afraid of talking to myself? </a:t>
            </a:r>
          </a:p>
          <a:p>
            <a:pPr marL="285750" indent="-285750">
              <a:buFont typeface="Arial" panose="020B0604020202020204" pitchFamily="34" charset="0"/>
              <a:buChar char="•"/>
            </a:pPr>
            <a:r>
              <a:rPr lang="en-GB" dirty="0">
                <a:solidFill>
                  <a:schemeClr val="bg1"/>
                </a:solidFill>
                <a:latin typeface="Calibri" panose="020F0502020204030204" pitchFamily="34" charset="0"/>
                <a:ea typeface="Calibri" panose="020F0502020204030204" pitchFamily="34" charset="0"/>
                <a:cs typeface="Times New Roman" panose="02020603050405020304" pitchFamily="18" charset="0"/>
              </a:rPr>
              <a:t>AM I afraid of questioning myself? </a:t>
            </a:r>
          </a:p>
          <a:p>
            <a:pPr marL="285750" indent="-285750">
              <a:buFont typeface="Arial" panose="020B0604020202020204" pitchFamily="34" charset="0"/>
              <a:buChar char="•"/>
            </a:pPr>
            <a:r>
              <a:rPr lang="en-GB" dirty="0">
                <a:solidFill>
                  <a:schemeClr val="bg1"/>
                </a:solidFill>
                <a:latin typeface="Calibri" panose="020F0502020204030204" pitchFamily="34" charset="0"/>
                <a:ea typeface="Calibri" panose="020F0502020204030204" pitchFamily="34" charset="0"/>
                <a:cs typeface="Times New Roman" panose="02020603050405020304" pitchFamily="18" charset="0"/>
              </a:rPr>
              <a:t>Am I afraid of taking responsibility of my life and overcoming my false fears? If so- why?</a:t>
            </a:r>
          </a:p>
          <a:p>
            <a:pPr marL="285750" indent="-285750">
              <a:buFont typeface="Arial" panose="020B0604020202020204" pitchFamily="34" charset="0"/>
              <a:buChar char="•"/>
            </a:pPr>
            <a:r>
              <a:rPr lang="en-GB" dirty="0">
                <a:solidFill>
                  <a:schemeClr val="bg1"/>
                </a:solidFill>
                <a:latin typeface="Calibri" panose="020F0502020204030204" pitchFamily="34" charset="0"/>
                <a:ea typeface="Calibri" panose="020F0502020204030204" pitchFamily="34" charset="0"/>
                <a:cs typeface="Times New Roman" panose="02020603050405020304" pitchFamily="18" charset="0"/>
              </a:rPr>
              <a:t> Am I worthy of my fear?</a:t>
            </a:r>
          </a:p>
          <a:p>
            <a:pPr marL="285750" indent="-285750">
              <a:buFont typeface="Arial" panose="020B0604020202020204" pitchFamily="34" charset="0"/>
              <a:buChar char="•"/>
            </a:pPr>
            <a:r>
              <a:rPr lang="en-GB" dirty="0">
                <a:solidFill>
                  <a:schemeClr val="bg1"/>
                </a:solidFill>
                <a:latin typeface="Calibri" panose="020F0502020204030204" pitchFamily="34" charset="0"/>
                <a:ea typeface="Calibri" panose="020F0502020204030204" pitchFamily="34" charset="0"/>
                <a:cs typeface="Times New Roman" panose="02020603050405020304" pitchFamily="18" charset="0"/>
              </a:rPr>
              <a:t> Am I worthy of my worship? </a:t>
            </a:r>
          </a:p>
          <a:p>
            <a:pPr marL="285750" indent="-285750">
              <a:buFont typeface="Arial" panose="020B0604020202020204" pitchFamily="34" charset="0"/>
              <a:buChar char="•"/>
            </a:pPr>
            <a:r>
              <a:rPr lang="en-GB" dirty="0">
                <a:solidFill>
                  <a:schemeClr val="bg1"/>
                </a:solidFill>
                <a:latin typeface="Calibri" panose="020F0502020204030204" pitchFamily="34" charset="0"/>
                <a:ea typeface="Calibri" panose="020F0502020204030204" pitchFamily="34" charset="0"/>
                <a:cs typeface="Times New Roman" panose="02020603050405020304" pitchFamily="18" charset="0"/>
              </a:rPr>
              <a:t>Is there nothing that is Higher than Me?</a:t>
            </a:r>
          </a:p>
          <a:p>
            <a:pPr marL="285750" indent="-285750">
              <a:buFont typeface="Arial" panose="020B0604020202020204" pitchFamily="34" charset="0"/>
              <a:buChar char="•"/>
            </a:pPr>
            <a:r>
              <a:rPr lang="en-GB" dirty="0">
                <a:solidFill>
                  <a:schemeClr val="bg1"/>
                </a:solidFill>
                <a:latin typeface="Calibri" panose="020F0502020204030204" pitchFamily="34" charset="0"/>
                <a:ea typeface="Calibri" panose="020F0502020204030204" pitchFamily="34" charset="0"/>
                <a:cs typeface="Times New Roman" panose="02020603050405020304" pitchFamily="18" charset="0"/>
              </a:rPr>
              <a:t> Did I create myself? </a:t>
            </a:r>
          </a:p>
          <a:p>
            <a:pPr marL="285750" indent="-285750">
              <a:buFont typeface="Arial" panose="020B0604020202020204" pitchFamily="34" charset="0"/>
              <a:buChar char="•"/>
            </a:pPr>
            <a:r>
              <a:rPr lang="en-GB" dirty="0">
                <a:solidFill>
                  <a:schemeClr val="bg1"/>
                </a:solidFill>
                <a:latin typeface="Calibri" panose="020F0502020204030204" pitchFamily="34" charset="0"/>
                <a:ea typeface="Calibri" panose="020F0502020204030204" pitchFamily="34" charset="0"/>
                <a:cs typeface="Times New Roman" panose="02020603050405020304" pitchFamily="18" charset="0"/>
              </a:rPr>
              <a:t>Who is more worthy of worship- myself or the One that Created me?</a:t>
            </a:r>
          </a:p>
        </p:txBody>
      </p:sp>
    </p:spTree>
    <p:extLst>
      <p:ext uri="{BB962C8B-B14F-4D97-AF65-F5344CB8AC3E}">
        <p14:creationId xmlns:p14="http://schemas.microsoft.com/office/powerpoint/2010/main" val="20780091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E15C61E-3483-A743-A11C-E2A43C3FC2A8}"/>
              </a:ext>
            </a:extLst>
          </p:cNvPr>
          <p:cNvSpPr>
            <a:spLocks noGrp="1"/>
          </p:cNvSpPr>
          <p:nvPr>
            <p:ph type="title"/>
          </p:nvPr>
        </p:nvSpPr>
        <p:spPr>
          <a:xfrm>
            <a:off x="807720" y="2349925"/>
            <a:ext cx="2441894" cy="2456442"/>
          </a:xfrm>
        </p:spPr>
        <p:txBody>
          <a:bodyPr>
            <a:normAutofit/>
          </a:bodyPr>
          <a:lstStyle/>
          <a:p>
            <a:pPr algn="l"/>
            <a:r>
              <a:rPr lang="en-US" sz="3200" dirty="0">
                <a:solidFill>
                  <a:schemeClr val="bg1"/>
                </a:solidFill>
              </a:rPr>
              <a:t>False fear Vs True Fear</a:t>
            </a:r>
            <a:endParaRPr lang="en-US" sz="3200" dirty="0"/>
          </a:p>
        </p:txBody>
      </p:sp>
      <p:sp>
        <p:nvSpPr>
          <p:cNvPr id="3" name="Content Placeholder 2">
            <a:extLst>
              <a:ext uri="{FF2B5EF4-FFF2-40B4-BE49-F238E27FC236}">
                <a16:creationId xmlns:a16="http://schemas.microsoft.com/office/drawing/2014/main" id="{A579B270-8C4D-8F49-B9F1-95EEFA22F58D}"/>
              </a:ext>
            </a:extLst>
          </p:cNvPr>
          <p:cNvSpPr>
            <a:spLocks noGrp="1"/>
          </p:cNvSpPr>
          <p:nvPr>
            <p:ph idx="1"/>
          </p:nvPr>
        </p:nvSpPr>
        <p:spPr>
          <a:xfrm>
            <a:off x="4846319" y="1111249"/>
            <a:ext cx="6554001" cy="4635503"/>
          </a:xfrm>
        </p:spPr>
        <p:txBody>
          <a:bodyPr>
            <a:normAutofit/>
          </a:bodyPr>
          <a:lstStyle/>
          <a:p>
            <a:pPr marL="0" indent="0">
              <a:buNone/>
            </a:pPr>
            <a:endParaRPr lang="en-GB" dirty="0"/>
          </a:p>
          <a:p>
            <a:r>
              <a:rPr lang="en-GB" dirty="0"/>
              <a:t>Is that which I fear, that which I believe to be Truth? If- not- then is it worthy of my fear? </a:t>
            </a:r>
          </a:p>
          <a:p>
            <a:r>
              <a:rPr lang="en-GB" dirty="0"/>
              <a:t>Is my Truth not more worthy of my fear and obedience?</a:t>
            </a:r>
          </a:p>
          <a:p>
            <a:r>
              <a:rPr lang="en-GB" dirty="0"/>
              <a:t>Am I more or less likely to love that which I fear if I believe it to be Truth rather than a delusion? </a:t>
            </a:r>
          </a:p>
          <a:p>
            <a:r>
              <a:rPr lang="en-GB" dirty="0"/>
              <a:t> Is what I believe to be ‘Truth’ not more worthy of my awe, obedience and  worship? </a:t>
            </a:r>
          </a:p>
          <a:p>
            <a:endParaRPr lang="en-US" dirty="0"/>
          </a:p>
        </p:txBody>
      </p:sp>
    </p:spTree>
    <p:extLst>
      <p:ext uri="{BB962C8B-B14F-4D97-AF65-F5344CB8AC3E}">
        <p14:creationId xmlns:p14="http://schemas.microsoft.com/office/powerpoint/2010/main" val="2836482465"/>
      </p:ext>
    </p:extLst>
  </p:cSld>
  <p:clrMapOvr>
    <a:overrideClrMapping bg1="dk1" tx1="lt1" bg2="dk2" tx2="lt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EF6D1B0-2331-AA4D-B560-207A5147079D}"/>
              </a:ext>
            </a:extLst>
          </p:cNvPr>
          <p:cNvSpPr>
            <a:spLocks noGrp="1"/>
          </p:cNvSpPr>
          <p:nvPr>
            <p:ph type="title"/>
          </p:nvPr>
        </p:nvSpPr>
        <p:spPr>
          <a:xfrm>
            <a:off x="807720" y="2349925"/>
            <a:ext cx="2441894" cy="2456442"/>
          </a:xfrm>
        </p:spPr>
        <p:txBody>
          <a:bodyPr>
            <a:normAutofit/>
          </a:bodyPr>
          <a:lstStyle/>
          <a:p>
            <a:pPr algn="l"/>
            <a:r>
              <a:rPr lang="en-US" sz="3200" dirty="0">
                <a:solidFill>
                  <a:schemeClr val="bg1"/>
                </a:solidFill>
              </a:rPr>
              <a:t>False fear Vs True Fear</a:t>
            </a:r>
            <a:endParaRPr lang="en-US" sz="3200" dirty="0"/>
          </a:p>
        </p:txBody>
      </p:sp>
      <p:sp>
        <p:nvSpPr>
          <p:cNvPr id="3" name="Content Placeholder 2">
            <a:extLst>
              <a:ext uri="{FF2B5EF4-FFF2-40B4-BE49-F238E27FC236}">
                <a16:creationId xmlns:a16="http://schemas.microsoft.com/office/drawing/2014/main" id="{E7F2CF83-36DE-564D-8874-ED28E6E45175}"/>
              </a:ext>
            </a:extLst>
          </p:cNvPr>
          <p:cNvSpPr>
            <a:spLocks noGrp="1"/>
          </p:cNvSpPr>
          <p:nvPr>
            <p:ph idx="1"/>
          </p:nvPr>
        </p:nvSpPr>
        <p:spPr>
          <a:xfrm>
            <a:off x="4846319" y="1111249"/>
            <a:ext cx="6554001" cy="4635503"/>
          </a:xfrm>
        </p:spPr>
        <p:txBody>
          <a:bodyPr>
            <a:normAutofit/>
          </a:bodyPr>
          <a:lstStyle/>
          <a:p>
            <a:r>
              <a:rPr lang="en-GB" dirty="0"/>
              <a:t>Which side of myself do I fear more? </a:t>
            </a:r>
          </a:p>
          <a:p>
            <a:endParaRPr lang="en-GB" dirty="0"/>
          </a:p>
          <a:p>
            <a:r>
              <a:rPr lang="en-GB" dirty="0"/>
              <a:t>The Truth or the falsehood? </a:t>
            </a:r>
          </a:p>
          <a:p>
            <a:r>
              <a:rPr lang="en-GB" dirty="0"/>
              <a:t>Can I find courage to face that which I fear more? </a:t>
            </a:r>
          </a:p>
          <a:p>
            <a:r>
              <a:rPr lang="en-GB" dirty="0"/>
              <a:t>Can I find the courage to gain wisdom from this side of me and transform it into Surrender and inner Peace? </a:t>
            </a:r>
          </a:p>
          <a:p>
            <a:endParaRPr lang="en-US" dirty="0"/>
          </a:p>
        </p:txBody>
      </p:sp>
    </p:spTree>
    <p:extLst>
      <p:ext uri="{BB962C8B-B14F-4D97-AF65-F5344CB8AC3E}">
        <p14:creationId xmlns:p14="http://schemas.microsoft.com/office/powerpoint/2010/main" val="3364984045"/>
      </p:ext>
    </p:extLst>
  </p:cSld>
  <p:clrMapOvr>
    <a:overrideClrMapping bg1="dk1" tx1="lt1" bg2="dk2" tx2="lt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55"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E20916BC-34AC-B844-AF8C-C605B9E3DE3C}"/>
              </a:ext>
            </a:extLst>
          </p:cNvPr>
          <p:cNvSpPr>
            <a:spLocks noGrp="1"/>
          </p:cNvSpPr>
          <p:nvPr>
            <p:ph type="title"/>
          </p:nvPr>
        </p:nvSpPr>
        <p:spPr>
          <a:xfrm>
            <a:off x="7269686" y="795527"/>
            <a:ext cx="4123738" cy="1433323"/>
          </a:xfrm>
        </p:spPr>
        <p:txBody>
          <a:bodyPr>
            <a:normAutofit/>
          </a:bodyPr>
          <a:lstStyle/>
          <a:p>
            <a:pPr algn="l"/>
            <a:r>
              <a:rPr lang="en-US" sz="3200">
                <a:solidFill>
                  <a:schemeClr val="tx2"/>
                </a:solidFill>
              </a:rPr>
              <a:t>False fear Vs True Fear</a:t>
            </a:r>
          </a:p>
        </p:txBody>
      </p:sp>
      <p:sp>
        <p:nvSpPr>
          <p:cNvPr id="77" name="Rectangle 76">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Chess pawn with a shadow of a king">
            <a:extLst>
              <a:ext uri="{FF2B5EF4-FFF2-40B4-BE49-F238E27FC236}">
                <a16:creationId xmlns:a16="http://schemas.microsoft.com/office/drawing/2014/main" id="{002F8A63-9739-49DD-A0B4-0012C41BC0AC}"/>
              </a:ext>
            </a:extLst>
          </p:cNvPr>
          <p:cNvPicPr>
            <a:picLocks noChangeAspect="1"/>
          </p:cNvPicPr>
          <p:nvPr/>
        </p:nvPicPr>
        <p:blipFill rotWithShape="1">
          <a:blip r:embed="rId2"/>
          <a:srcRect l="18001"/>
          <a:stretch/>
        </p:blipFill>
        <p:spPr>
          <a:xfrm>
            <a:off x="972115" y="960214"/>
            <a:ext cx="5641848" cy="4919472"/>
          </a:xfrm>
          <a:prstGeom prst="rect">
            <a:avLst/>
          </a:prstGeom>
          <a:ln w="12700">
            <a:noFill/>
          </a:ln>
        </p:spPr>
      </p:pic>
      <p:sp>
        <p:nvSpPr>
          <p:cNvPr id="3" name="Content Placeholder 2">
            <a:extLst>
              <a:ext uri="{FF2B5EF4-FFF2-40B4-BE49-F238E27FC236}">
                <a16:creationId xmlns:a16="http://schemas.microsoft.com/office/drawing/2014/main" id="{46F9337D-B2E7-454D-86F0-51B783311A36}"/>
              </a:ext>
            </a:extLst>
          </p:cNvPr>
          <p:cNvSpPr>
            <a:spLocks noGrp="1"/>
          </p:cNvSpPr>
          <p:nvPr>
            <p:ph idx="1"/>
          </p:nvPr>
        </p:nvSpPr>
        <p:spPr>
          <a:xfrm>
            <a:off x="7293817" y="2338388"/>
            <a:ext cx="4099607" cy="3678237"/>
          </a:xfrm>
        </p:spPr>
        <p:txBody>
          <a:bodyPr>
            <a:normAutofit/>
          </a:bodyPr>
          <a:lstStyle/>
          <a:p>
            <a:r>
              <a:rPr lang="en-GB" dirty="0"/>
              <a:t>Which side of myself do I fear more:</a:t>
            </a:r>
          </a:p>
          <a:p>
            <a:endParaRPr lang="en-GB" dirty="0"/>
          </a:p>
          <a:p>
            <a:r>
              <a:rPr lang="en-GB" dirty="0"/>
              <a:t>The everlasting or the temporary?</a:t>
            </a:r>
          </a:p>
          <a:p>
            <a:r>
              <a:rPr lang="en-GB" dirty="0"/>
              <a:t>Can I find courage to face that which I fear more? </a:t>
            </a:r>
          </a:p>
          <a:p>
            <a:r>
              <a:rPr lang="en-GB" dirty="0"/>
              <a:t>Can I find the courage to gain wisdom from this side of me and transform it into Surrender and inner Peace?</a:t>
            </a:r>
          </a:p>
          <a:p>
            <a:endParaRPr lang="en-US" dirty="0"/>
          </a:p>
        </p:txBody>
      </p:sp>
    </p:spTree>
    <p:extLst>
      <p:ext uri="{BB962C8B-B14F-4D97-AF65-F5344CB8AC3E}">
        <p14:creationId xmlns:p14="http://schemas.microsoft.com/office/powerpoint/2010/main" val="3550980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E69C7-735C-C749-9E36-DE71DECD398E}"/>
              </a:ext>
            </a:extLst>
          </p:cNvPr>
          <p:cNvSpPr>
            <a:spLocks noGrp="1"/>
          </p:cNvSpPr>
          <p:nvPr>
            <p:ph type="title"/>
          </p:nvPr>
        </p:nvSpPr>
        <p:spPr/>
        <p:txBody>
          <a:bodyPr/>
          <a:lstStyle/>
          <a:p>
            <a:r>
              <a:rPr lang="en-US" dirty="0"/>
              <a:t>What am I afraid of? </a:t>
            </a:r>
          </a:p>
        </p:txBody>
      </p:sp>
      <p:sp>
        <p:nvSpPr>
          <p:cNvPr id="3" name="Content Placeholder 2">
            <a:extLst>
              <a:ext uri="{FF2B5EF4-FFF2-40B4-BE49-F238E27FC236}">
                <a16:creationId xmlns:a16="http://schemas.microsoft.com/office/drawing/2014/main" id="{30B19C5F-3D52-8F44-9503-70A7E48065C6}"/>
              </a:ext>
            </a:extLst>
          </p:cNvPr>
          <p:cNvSpPr>
            <a:spLocks noGrp="1"/>
          </p:cNvSpPr>
          <p:nvPr>
            <p:ph idx="1"/>
          </p:nvPr>
        </p:nvSpPr>
        <p:spPr/>
        <p:txBody>
          <a:bodyPr/>
          <a:lstStyle/>
          <a:p>
            <a:r>
              <a:rPr lang="en-GB" dirty="0"/>
              <a:t>Do I prefer to take a risk and fail or not to take a risk and never to know the outcome?</a:t>
            </a:r>
          </a:p>
          <a:p>
            <a:r>
              <a:rPr lang="en-GB" dirty="0"/>
              <a:t>Can I think of any examples? </a:t>
            </a:r>
          </a:p>
          <a:p>
            <a:r>
              <a:rPr lang="en-GB" dirty="0"/>
              <a:t>Why am I afraid of failure? Have I failed in my past? How? What happened? Why do I see this as a failure? What could I have done differently? Do I wish I hadn’t even tried? – </a:t>
            </a:r>
          </a:p>
          <a:p>
            <a:r>
              <a:rPr lang="en-GB" dirty="0"/>
              <a:t>Do I have any regrets about my failure to take risks in my past? If so- what and how and why?</a:t>
            </a:r>
          </a:p>
          <a:p>
            <a:endParaRPr lang="en-GB" dirty="0"/>
          </a:p>
          <a:p>
            <a:endParaRPr lang="en-US" dirty="0"/>
          </a:p>
        </p:txBody>
      </p:sp>
    </p:spTree>
    <p:extLst>
      <p:ext uri="{BB962C8B-B14F-4D97-AF65-F5344CB8AC3E}">
        <p14:creationId xmlns:p14="http://schemas.microsoft.com/office/powerpoint/2010/main" val="42479444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9250467-1B0E-CB42-AC7D-C7ABE032DF47}"/>
              </a:ext>
            </a:extLst>
          </p:cNvPr>
          <p:cNvSpPr>
            <a:spLocks noGrp="1"/>
          </p:cNvSpPr>
          <p:nvPr>
            <p:ph type="title"/>
          </p:nvPr>
        </p:nvSpPr>
        <p:spPr>
          <a:xfrm>
            <a:off x="807720" y="2349925"/>
            <a:ext cx="2441894" cy="2456442"/>
          </a:xfrm>
        </p:spPr>
        <p:txBody>
          <a:bodyPr>
            <a:normAutofit/>
          </a:bodyPr>
          <a:lstStyle/>
          <a:p>
            <a:pPr algn="l"/>
            <a:r>
              <a:rPr lang="en-US" sz="3200" dirty="0">
                <a:solidFill>
                  <a:schemeClr val="bg1"/>
                </a:solidFill>
              </a:rPr>
              <a:t>False fear Vs True Fear</a:t>
            </a:r>
            <a:endParaRPr lang="en-US" sz="3200" dirty="0"/>
          </a:p>
        </p:txBody>
      </p:sp>
      <p:sp>
        <p:nvSpPr>
          <p:cNvPr id="3" name="Content Placeholder 2">
            <a:extLst>
              <a:ext uri="{FF2B5EF4-FFF2-40B4-BE49-F238E27FC236}">
                <a16:creationId xmlns:a16="http://schemas.microsoft.com/office/drawing/2014/main" id="{03F83A23-A8F8-5D4E-8816-19AEF82A6A66}"/>
              </a:ext>
            </a:extLst>
          </p:cNvPr>
          <p:cNvSpPr>
            <a:spLocks noGrp="1"/>
          </p:cNvSpPr>
          <p:nvPr>
            <p:ph idx="1"/>
          </p:nvPr>
        </p:nvSpPr>
        <p:spPr>
          <a:xfrm>
            <a:off x="4846319" y="1111249"/>
            <a:ext cx="6554001" cy="4635503"/>
          </a:xfrm>
        </p:spPr>
        <p:txBody>
          <a:bodyPr>
            <a:normAutofit/>
          </a:bodyPr>
          <a:lstStyle/>
          <a:p>
            <a:r>
              <a:rPr lang="en-GB" dirty="0"/>
              <a:t>Which side of myself do I fear more: </a:t>
            </a:r>
          </a:p>
          <a:p>
            <a:endParaRPr lang="en-GB" dirty="0"/>
          </a:p>
          <a:p>
            <a:r>
              <a:rPr lang="en-GB" dirty="0"/>
              <a:t>The side which brings  life or the side which brings death? </a:t>
            </a:r>
          </a:p>
          <a:p>
            <a:r>
              <a:rPr lang="en-GB" dirty="0"/>
              <a:t>Can I find courage to face that which I fear more? Can I find the courage to gain wisdom from this side of me and transform it into Surrender and inner Peace?</a:t>
            </a:r>
          </a:p>
          <a:p>
            <a:endParaRPr lang="en-US" dirty="0"/>
          </a:p>
        </p:txBody>
      </p:sp>
    </p:spTree>
    <p:extLst>
      <p:ext uri="{BB962C8B-B14F-4D97-AF65-F5344CB8AC3E}">
        <p14:creationId xmlns:p14="http://schemas.microsoft.com/office/powerpoint/2010/main" val="1811493464"/>
      </p:ext>
    </p:extLst>
  </p:cSld>
  <p:clrMapOvr>
    <a:overrideClrMapping bg1="dk1" tx1="lt1" bg2="dk2" tx2="lt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17">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6"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9"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5"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6"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7"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8"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4"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65A6D6CE-C78E-3048-B364-548BD83F1F7F}"/>
              </a:ext>
            </a:extLst>
          </p:cNvPr>
          <p:cNvSpPr>
            <a:spLocks noGrp="1"/>
          </p:cNvSpPr>
          <p:nvPr>
            <p:ph type="title"/>
          </p:nvPr>
        </p:nvSpPr>
        <p:spPr>
          <a:xfrm>
            <a:off x="888630" y="4760132"/>
            <a:ext cx="5093596" cy="1777829"/>
          </a:xfrm>
        </p:spPr>
        <p:txBody>
          <a:bodyPr>
            <a:normAutofit/>
          </a:bodyPr>
          <a:lstStyle/>
          <a:p>
            <a:pPr algn="r"/>
            <a:r>
              <a:rPr lang="en-US">
                <a:solidFill>
                  <a:schemeClr val="tx1"/>
                </a:solidFill>
              </a:rPr>
              <a:t>False fear Vs True Fear</a:t>
            </a:r>
          </a:p>
        </p:txBody>
      </p:sp>
      <p:pic>
        <p:nvPicPr>
          <p:cNvPr id="65" name="Picture 13" descr="Checkmate in a chess game">
            <a:extLst>
              <a:ext uri="{FF2B5EF4-FFF2-40B4-BE49-F238E27FC236}">
                <a16:creationId xmlns:a16="http://schemas.microsoft.com/office/drawing/2014/main" id="{4E54CA80-0C4F-4CEF-849B-6695B6F248C7}"/>
              </a:ext>
            </a:extLst>
          </p:cNvPr>
          <p:cNvPicPr>
            <a:picLocks noChangeAspect="1"/>
          </p:cNvPicPr>
          <p:nvPr/>
        </p:nvPicPr>
        <p:blipFill rotWithShape="1">
          <a:blip r:embed="rId2"/>
          <a:srcRect t="48083" b="2116"/>
          <a:stretch/>
        </p:blipFill>
        <p:spPr>
          <a:xfrm>
            <a:off x="20" y="10"/>
            <a:ext cx="12191980" cy="4599422"/>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p:spPr>
      </p:pic>
      <p:sp>
        <p:nvSpPr>
          <p:cNvPr id="66" name="Content Placeholder 2">
            <a:extLst>
              <a:ext uri="{FF2B5EF4-FFF2-40B4-BE49-F238E27FC236}">
                <a16:creationId xmlns:a16="http://schemas.microsoft.com/office/drawing/2014/main" id="{547BD5C9-7051-A841-81F7-2B84245F8AF8}"/>
              </a:ext>
            </a:extLst>
          </p:cNvPr>
          <p:cNvSpPr>
            <a:spLocks noGrp="1"/>
          </p:cNvSpPr>
          <p:nvPr>
            <p:ph idx="1"/>
          </p:nvPr>
        </p:nvSpPr>
        <p:spPr>
          <a:xfrm>
            <a:off x="6226706" y="4767660"/>
            <a:ext cx="5173613" cy="1770300"/>
          </a:xfrm>
        </p:spPr>
        <p:txBody>
          <a:bodyPr>
            <a:normAutofit/>
          </a:bodyPr>
          <a:lstStyle/>
          <a:p>
            <a:pPr>
              <a:lnSpc>
                <a:spcPct val="110000"/>
              </a:lnSpc>
            </a:pPr>
            <a:r>
              <a:rPr lang="en-GB" sz="1100"/>
              <a:t>Which side of myself do I fear more:</a:t>
            </a:r>
          </a:p>
          <a:p>
            <a:pPr>
              <a:lnSpc>
                <a:spcPct val="110000"/>
              </a:lnSpc>
            </a:pPr>
            <a:endParaRPr lang="en-GB" sz="1100"/>
          </a:p>
          <a:p>
            <a:pPr>
              <a:lnSpc>
                <a:spcPct val="110000"/>
              </a:lnSpc>
            </a:pPr>
            <a:r>
              <a:rPr lang="en-GB" sz="1100"/>
              <a:t>The spirit or the body? </a:t>
            </a:r>
          </a:p>
          <a:p>
            <a:pPr>
              <a:lnSpc>
                <a:spcPct val="110000"/>
              </a:lnSpc>
            </a:pPr>
            <a:r>
              <a:rPr lang="en-GB" sz="1100"/>
              <a:t>Can I find courage to face that which I fear more?</a:t>
            </a:r>
          </a:p>
          <a:p>
            <a:pPr>
              <a:lnSpc>
                <a:spcPct val="110000"/>
              </a:lnSpc>
            </a:pPr>
            <a:r>
              <a:rPr lang="en-GB" sz="1100"/>
              <a:t> Can I find the courage to gain wisdom from this side of me and transform it into Surrender and inner Peace?</a:t>
            </a:r>
          </a:p>
          <a:p>
            <a:pPr>
              <a:lnSpc>
                <a:spcPct val="110000"/>
              </a:lnSpc>
            </a:pPr>
            <a:endParaRPr lang="en-US" sz="1100"/>
          </a:p>
        </p:txBody>
      </p:sp>
    </p:spTree>
    <p:extLst>
      <p:ext uri="{BB962C8B-B14F-4D97-AF65-F5344CB8AC3E}">
        <p14:creationId xmlns:p14="http://schemas.microsoft.com/office/powerpoint/2010/main" val="447966659"/>
      </p:ext>
    </p:extLst>
  </p:cSld>
  <p:clrMapOvr>
    <a:overrideClrMapping bg1="dk1" tx1="lt1" bg2="dk2" tx2="lt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EC03191-D19B-C24C-8285-EBE334EB90BE}"/>
              </a:ext>
            </a:extLst>
          </p:cNvPr>
          <p:cNvSpPr>
            <a:spLocks noGrp="1"/>
          </p:cNvSpPr>
          <p:nvPr>
            <p:ph type="title"/>
          </p:nvPr>
        </p:nvSpPr>
        <p:spPr>
          <a:xfrm>
            <a:off x="807720" y="2349925"/>
            <a:ext cx="2441894" cy="2456442"/>
          </a:xfrm>
        </p:spPr>
        <p:txBody>
          <a:bodyPr>
            <a:normAutofit/>
          </a:bodyPr>
          <a:lstStyle/>
          <a:p>
            <a:pPr algn="l"/>
            <a:r>
              <a:rPr lang="en-US" sz="3200" dirty="0">
                <a:solidFill>
                  <a:schemeClr val="bg1"/>
                </a:solidFill>
              </a:rPr>
              <a:t>False fear Vs True Fear</a:t>
            </a:r>
            <a:endParaRPr lang="en-US" sz="3200" dirty="0"/>
          </a:p>
        </p:txBody>
      </p:sp>
      <p:sp>
        <p:nvSpPr>
          <p:cNvPr id="3" name="Content Placeholder 2">
            <a:extLst>
              <a:ext uri="{FF2B5EF4-FFF2-40B4-BE49-F238E27FC236}">
                <a16:creationId xmlns:a16="http://schemas.microsoft.com/office/drawing/2014/main" id="{761FECAB-D5CB-0E4F-B14D-FF3A52F13D93}"/>
              </a:ext>
            </a:extLst>
          </p:cNvPr>
          <p:cNvSpPr>
            <a:spLocks noGrp="1"/>
          </p:cNvSpPr>
          <p:nvPr>
            <p:ph idx="1"/>
          </p:nvPr>
        </p:nvSpPr>
        <p:spPr>
          <a:xfrm>
            <a:off x="4846319" y="1111249"/>
            <a:ext cx="6554001" cy="4635503"/>
          </a:xfrm>
        </p:spPr>
        <p:txBody>
          <a:bodyPr>
            <a:normAutofit/>
          </a:bodyPr>
          <a:lstStyle/>
          <a:p>
            <a:r>
              <a:rPr lang="en-GB" dirty="0"/>
              <a:t>Which side of myself do I fear more:</a:t>
            </a:r>
          </a:p>
          <a:p>
            <a:endParaRPr lang="en-GB" dirty="0"/>
          </a:p>
          <a:p>
            <a:r>
              <a:rPr lang="en-GB" dirty="0"/>
              <a:t> The left or the right? </a:t>
            </a:r>
          </a:p>
          <a:p>
            <a:r>
              <a:rPr lang="en-GB" dirty="0"/>
              <a:t>The heart or the mind?</a:t>
            </a:r>
          </a:p>
          <a:p>
            <a:r>
              <a:rPr lang="en-GB" dirty="0"/>
              <a:t>Can I find courage to face that which I fear more? </a:t>
            </a:r>
          </a:p>
          <a:p>
            <a:r>
              <a:rPr lang="en-GB" dirty="0"/>
              <a:t>Can I find the courage to gain wisdom from this side of me and transform it into Surrender and inner Peace?</a:t>
            </a:r>
          </a:p>
          <a:p>
            <a:endParaRPr lang="en-US" dirty="0"/>
          </a:p>
        </p:txBody>
      </p:sp>
    </p:spTree>
    <p:extLst>
      <p:ext uri="{BB962C8B-B14F-4D97-AF65-F5344CB8AC3E}">
        <p14:creationId xmlns:p14="http://schemas.microsoft.com/office/powerpoint/2010/main" val="3963235565"/>
      </p:ext>
    </p:extLst>
  </p:cSld>
  <p:clrMapOvr>
    <a:overrideClrMapping bg1="dk1" tx1="lt1" bg2="dk2" tx2="lt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F58E7CA-3956-9343-9208-54D9D9D8A545}"/>
              </a:ext>
            </a:extLst>
          </p:cNvPr>
          <p:cNvSpPr>
            <a:spLocks noGrp="1"/>
          </p:cNvSpPr>
          <p:nvPr>
            <p:ph type="title"/>
          </p:nvPr>
        </p:nvSpPr>
        <p:spPr>
          <a:xfrm>
            <a:off x="807720" y="2349925"/>
            <a:ext cx="2441894" cy="2456442"/>
          </a:xfrm>
        </p:spPr>
        <p:txBody>
          <a:bodyPr>
            <a:normAutofit/>
          </a:bodyPr>
          <a:lstStyle/>
          <a:p>
            <a:pPr algn="l"/>
            <a:r>
              <a:rPr lang="en-US" sz="3200" dirty="0">
                <a:solidFill>
                  <a:schemeClr val="bg1"/>
                </a:solidFill>
              </a:rPr>
              <a:t>False fear Vs True Fear</a:t>
            </a:r>
            <a:endParaRPr lang="en-US" sz="3200" dirty="0"/>
          </a:p>
        </p:txBody>
      </p:sp>
      <p:sp>
        <p:nvSpPr>
          <p:cNvPr id="3" name="Content Placeholder 2">
            <a:extLst>
              <a:ext uri="{FF2B5EF4-FFF2-40B4-BE49-F238E27FC236}">
                <a16:creationId xmlns:a16="http://schemas.microsoft.com/office/drawing/2014/main" id="{B0A708D1-9076-F642-8E9E-F16C83E68126}"/>
              </a:ext>
            </a:extLst>
          </p:cNvPr>
          <p:cNvSpPr>
            <a:spLocks noGrp="1"/>
          </p:cNvSpPr>
          <p:nvPr>
            <p:ph idx="1"/>
          </p:nvPr>
        </p:nvSpPr>
        <p:spPr>
          <a:xfrm>
            <a:off x="4846319" y="1111249"/>
            <a:ext cx="6554001" cy="4635503"/>
          </a:xfrm>
        </p:spPr>
        <p:txBody>
          <a:bodyPr>
            <a:normAutofit/>
          </a:bodyPr>
          <a:lstStyle/>
          <a:p>
            <a:r>
              <a:rPr lang="en-GB" dirty="0"/>
              <a:t>Which side of myself do I fear more: </a:t>
            </a:r>
          </a:p>
          <a:p>
            <a:endParaRPr lang="en-GB" dirty="0"/>
          </a:p>
          <a:p>
            <a:r>
              <a:rPr lang="en-GB" dirty="0"/>
              <a:t>The word or the silence? </a:t>
            </a:r>
          </a:p>
          <a:p>
            <a:r>
              <a:rPr lang="en-GB" dirty="0"/>
              <a:t>Can I find courage to face that which I fear more?</a:t>
            </a:r>
          </a:p>
          <a:p>
            <a:r>
              <a:rPr lang="en-GB" dirty="0"/>
              <a:t> Can I find the courage to gain wisdom from this side of me and transform it into Surrender and inner Peace?</a:t>
            </a:r>
          </a:p>
          <a:p>
            <a:endParaRPr lang="en-US" dirty="0"/>
          </a:p>
        </p:txBody>
      </p:sp>
    </p:spTree>
    <p:extLst>
      <p:ext uri="{BB962C8B-B14F-4D97-AF65-F5344CB8AC3E}">
        <p14:creationId xmlns:p14="http://schemas.microsoft.com/office/powerpoint/2010/main" val="4217744198"/>
      </p:ext>
    </p:extLst>
  </p:cSld>
  <p:clrMapOvr>
    <a:overrideClrMapping bg1="dk1" tx1="lt1" bg2="dk2" tx2="lt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E593A-0704-8E48-A2B4-E534968D4C44}"/>
              </a:ext>
            </a:extLst>
          </p:cNvPr>
          <p:cNvSpPr>
            <a:spLocks noGrp="1"/>
          </p:cNvSpPr>
          <p:nvPr>
            <p:ph type="title"/>
          </p:nvPr>
        </p:nvSpPr>
        <p:spPr>
          <a:xfrm>
            <a:off x="888631" y="2349925"/>
            <a:ext cx="3498979" cy="2456442"/>
          </a:xfrm>
        </p:spPr>
        <p:txBody>
          <a:bodyPr>
            <a:normAutofit/>
          </a:bodyPr>
          <a:lstStyle/>
          <a:p>
            <a:r>
              <a:rPr lang="en-US"/>
              <a:t>False fear Vs True Fear</a:t>
            </a:r>
          </a:p>
        </p:txBody>
      </p:sp>
      <p:graphicFrame>
        <p:nvGraphicFramePr>
          <p:cNvPr id="14" name="Content Placeholder 2">
            <a:extLst>
              <a:ext uri="{FF2B5EF4-FFF2-40B4-BE49-F238E27FC236}">
                <a16:creationId xmlns:a16="http://schemas.microsoft.com/office/drawing/2014/main" id="{DB97FB2B-9FFF-42B5-A27B-21A79AADCCDB}"/>
              </a:ext>
            </a:extLst>
          </p:cNvPr>
          <p:cNvGraphicFramePr>
            <a:graphicFrameLocks noGrp="1"/>
          </p:cNvGraphicFramePr>
          <p:nvPr>
            <p:ph idx="1"/>
            <p:extLst>
              <p:ext uri="{D42A27DB-BD31-4B8C-83A1-F6EECF244321}">
                <p14:modId xmlns:p14="http://schemas.microsoft.com/office/powerpoint/2010/main" val="3171809937"/>
              </p:ext>
            </p:extLst>
          </p:nvPr>
        </p:nvGraphicFramePr>
        <p:xfrm>
          <a:off x="5574890" y="803186"/>
          <a:ext cx="5821767" cy="5287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9233730"/>
      </p:ext>
    </p:extLst>
  </p:cSld>
  <p:clrMapOvr>
    <a:overrideClrMapping bg1="dk1" tx1="lt1" bg2="dk2" tx2="lt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E3FF9EB-C095-EA47-80DE-7D409758F5BD}"/>
              </a:ext>
            </a:extLst>
          </p:cNvPr>
          <p:cNvSpPr>
            <a:spLocks noGrp="1"/>
          </p:cNvSpPr>
          <p:nvPr>
            <p:ph type="title"/>
          </p:nvPr>
        </p:nvSpPr>
        <p:spPr>
          <a:xfrm>
            <a:off x="807720" y="2349925"/>
            <a:ext cx="2441894" cy="2456442"/>
          </a:xfrm>
        </p:spPr>
        <p:txBody>
          <a:bodyPr>
            <a:normAutofit/>
          </a:bodyPr>
          <a:lstStyle/>
          <a:p>
            <a:pPr algn="l"/>
            <a:r>
              <a:rPr lang="en-US" sz="3200" dirty="0">
                <a:solidFill>
                  <a:schemeClr val="bg1"/>
                </a:solidFill>
              </a:rPr>
              <a:t>False fear Vs True Fear</a:t>
            </a:r>
            <a:endParaRPr lang="en-US" sz="3200" dirty="0"/>
          </a:p>
        </p:txBody>
      </p:sp>
      <p:sp>
        <p:nvSpPr>
          <p:cNvPr id="3" name="Content Placeholder 2">
            <a:extLst>
              <a:ext uri="{FF2B5EF4-FFF2-40B4-BE49-F238E27FC236}">
                <a16:creationId xmlns:a16="http://schemas.microsoft.com/office/drawing/2014/main" id="{BB5FE822-D66C-FA4E-81E6-2BA794EF8658}"/>
              </a:ext>
            </a:extLst>
          </p:cNvPr>
          <p:cNvSpPr>
            <a:spLocks noGrp="1"/>
          </p:cNvSpPr>
          <p:nvPr>
            <p:ph idx="1"/>
          </p:nvPr>
        </p:nvSpPr>
        <p:spPr>
          <a:xfrm>
            <a:off x="4846319" y="1111249"/>
            <a:ext cx="6554001" cy="4635503"/>
          </a:xfrm>
        </p:spPr>
        <p:txBody>
          <a:bodyPr>
            <a:normAutofit/>
          </a:bodyPr>
          <a:lstStyle/>
          <a:p>
            <a:r>
              <a:rPr lang="en-GB" dirty="0"/>
              <a:t>Which side of myself do I fear more? </a:t>
            </a:r>
          </a:p>
          <a:p>
            <a:endParaRPr lang="en-GB" dirty="0"/>
          </a:p>
          <a:p>
            <a:r>
              <a:rPr lang="en-GB" dirty="0"/>
              <a:t>The joy or the sorrow? </a:t>
            </a:r>
          </a:p>
          <a:p>
            <a:r>
              <a:rPr lang="en-GB" dirty="0"/>
              <a:t>The ascension or descension?</a:t>
            </a:r>
          </a:p>
          <a:p>
            <a:r>
              <a:rPr lang="en-GB" dirty="0"/>
              <a:t>Can I find courage to face that which I fear more? Can I find the courage to gain wisdom from this side of me and transform it into Surrender and inner Peace?</a:t>
            </a:r>
          </a:p>
          <a:p>
            <a:endParaRPr lang="en-US" dirty="0"/>
          </a:p>
        </p:txBody>
      </p:sp>
    </p:spTree>
    <p:extLst>
      <p:ext uri="{BB962C8B-B14F-4D97-AF65-F5344CB8AC3E}">
        <p14:creationId xmlns:p14="http://schemas.microsoft.com/office/powerpoint/2010/main" val="1960197645"/>
      </p:ext>
    </p:extLst>
  </p:cSld>
  <p:clrMapOvr>
    <a:overrideClrMapping bg1="dk1" tx1="lt1" bg2="dk2" tx2="lt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33FA1-821F-194A-B8C6-AD79640861CA}"/>
              </a:ext>
            </a:extLst>
          </p:cNvPr>
          <p:cNvSpPr>
            <a:spLocks noGrp="1"/>
          </p:cNvSpPr>
          <p:nvPr>
            <p:ph type="title"/>
          </p:nvPr>
        </p:nvSpPr>
        <p:spPr>
          <a:xfrm>
            <a:off x="888631" y="2349925"/>
            <a:ext cx="3498979" cy="2456442"/>
          </a:xfrm>
        </p:spPr>
        <p:txBody>
          <a:bodyPr>
            <a:normAutofit/>
          </a:bodyPr>
          <a:lstStyle/>
          <a:p>
            <a:r>
              <a:rPr lang="en-US"/>
              <a:t>False fear Vs True Fear</a:t>
            </a:r>
          </a:p>
        </p:txBody>
      </p:sp>
      <p:graphicFrame>
        <p:nvGraphicFramePr>
          <p:cNvPr id="23" name="Content Placeholder 2">
            <a:extLst>
              <a:ext uri="{FF2B5EF4-FFF2-40B4-BE49-F238E27FC236}">
                <a16:creationId xmlns:a16="http://schemas.microsoft.com/office/drawing/2014/main" id="{1A226D0A-9B0E-47C2-BD4F-7A640A4E5799}"/>
              </a:ext>
            </a:extLst>
          </p:cNvPr>
          <p:cNvGraphicFramePr>
            <a:graphicFrameLocks noGrp="1"/>
          </p:cNvGraphicFramePr>
          <p:nvPr>
            <p:ph idx="1"/>
            <p:extLst>
              <p:ext uri="{D42A27DB-BD31-4B8C-83A1-F6EECF244321}">
                <p14:modId xmlns:p14="http://schemas.microsoft.com/office/powerpoint/2010/main" val="1050317369"/>
              </p:ext>
            </p:extLst>
          </p:nvPr>
        </p:nvGraphicFramePr>
        <p:xfrm>
          <a:off x="5574890" y="803186"/>
          <a:ext cx="5821767" cy="5287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5509062"/>
      </p:ext>
    </p:extLst>
  </p:cSld>
  <p:clrMapOvr>
    <a:overrideClrMapping bg1="dk1" tx1="lt1" bg2="dk2" tx2="lt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Freeform: Shape 29">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CA266F9-A9D5-0E4C-9F38-15645C5BD740}"/>
              </a:ext>
            </a:extLst>
          </p:cNvPr>
          <p:cNvSpPr>
            <a:spLocks noGrp="1"/>
          </p:cNvSpPr>
          <p:nvPr>
            <p:ph type="title"/>
          </p:nvPr>
        </p:nvSpPr>
        <p:spPr>
          <a:xfrm>
            <a:off x="807720" y="2349925"/>
            <a:ext cx="2441894" cy="2456442"/>
          </a:xfrm>
        </p:spPr>
        <p:txBody>
          <a:bodyPr>
            <a:normAutofit/>
          </a:bodyPr>
          <a:lstStyle/>
          <a:p>
            <a:pPr algn="l"/>
            <a:r>
              <a:rPr lang="en-US" sz="3200"/>
              <a:t>False fear Vs True Fear</a:t>
            </a:r>
            <a:endParaRPr lang="en-US" sz="3200" dirty="0"/>
          </a:p>
        </p:txBody>
      </p:sp>
      <p:sp>
        <p:nvSpPr>
          <p:cNvPr id="3" name="Content Placeholder 2">
            <a:extLst>
              <a:ext uri="{FF2B5EF4-FFF2-40B4-BE49-F238E27FC236}">
                <a16:creationId xmlns:a16="http://schemas.microsoft.com/office/drawing/2014/main" id="{339EF7AF-94F2-294B-8C46-891700D51C2D}"/>
              </a:ext>
            </a:extLst>
          </p:cNvPr>
          <p:cNvSpPr>
            <a:spLocks noGrp="1"/>
          </p:cNvSpPr>
          <p:nvPr>
            <p:ph idx="1"/>
          </p:nvPr>
        </p:nvSpPr>
        <p:spPr>
          <a:xfrm>
            <a:off x="4846319" y="1111249"/>
            <a:ext cx="6554001" cy="4635503"/>
          </a:xfrm>
        </p:spPr>
        <p:txBody>
          <a:bodyPr>
            <a:normAutofit/>
          </a:bodyPr>
          <a:lstStyle/>
          <a:p>
            <a:pPr>
              <a:lnSpc>
                <a:spcPct val="110000"/>
              </a:lnSpc>
            </a:pPr>
            <a:r>
              <a:rPr lang="en-GB" dirty="0"/>
              <a:t>Which side of myself is more worthy of my awe, fear, love and worship/obedience:</a:t>
            </a:r>
          </a:p>
          <a:p>
            <a:pPr marL="0" indent="0">
              <a:lnSpc>
                <a:spcPct val="110000"/>
              </a:lnSpc>
              <a:buNone/>
            </a:pPr>
            <a:endParaRPr lang="en-GB" dirty="0"/>
          </a:p>
          <a:p>
            <a:pPr>
              <a:lnSpc>
                <a:spcPct val="110000"/>
              </a:lnSpc>
            </a:pPr>
            <a:r>
              <a:rPr lang="en-GB" dirty="0"/>
              <a:t>My evil inclinations or my good inclinations?</a:t>
            </a:r>
          </a:p>
          <a:p>
            <a:pPr>
              <a:lnSpc>
                <a:spcPct val="110000"/>
              </a:lnSpc>
            </a:pPr>
            <a:r>
              <a:rPr lang="en-GB" dirty="0"/>
              <a:t>My self or my selflessness?</a:t>
            </a:r>
          </a:p>
          <a:p>
            <a:pPr>
              <a:lnSpc>
                <a:spcPct val="110000"/>
              </a:lnSpc>
            </a:pPr>
            <a:r>
              <a:rPr lang="en-GB" dirty="0"/>
              <a:t>That which loves me and wants to guide and help me- or that which leads me astray?</a:t>
            </a:r>
          </a:p>
          <a:p>
            <a:pPr>
              <a:lnSpc>
                <a:spcPct val="110000"/>
              </a:lnSpc>
            </a:pPr>
            <a:r>
              <a:rPr lang="en-GB" dirty="0"/>
              <a:t>My light or my darkness?</a:t>
            </a:r>
          </a:p>
          <a:p>
            <a:pPr>
              <a:lnSpc>
                <a:spcPct val="110000"/>
              </a:lnSpc>
            </a:pPr>
            <a:r>
              <a:rPr lang="en-GB" dirty="0"/>
              <a:t>My compassion or my hatred?</a:t>
            </a:r>
          </a:p>
          <a:p>
            <a:pPr>
              <a:lnSpc>
                <a:spcPct val="110000"/>
              </a:lnSpc>
            </a:pPr>
            <a:r>
              <a:rPr lang="en-GB" dirty="0"/>
              <a:t>My kindness or my greed?</a:t>
            </a:r>
          </a:p>
          <a:p>
            <a:pPr>
              <a:lnSpc>
                <a:spcPct val="110000"/>
              </a:lnSpc>
            </a:pPr>
            <a:r>
              <a:rPr lang="en-GB" dirty="0"/>
              <a:t>My forgiveness or my vengeance?</a:t>
            </a:r>
          </a:p>
          <a:p>
            <a:pPr>
              <a:lnSpc>
                <a:spcPct val="110000"/>
              </a:lnSpc>
            </a:pPr>
            <a:endParaRPr lang="en-US" dirty="0"/>
          </a:p>
        </p:txBody>
      </p:sp>
    </p:spTree>
    <p:extLst>
      <p:ext uri="{BB962C8B-B14F-4D97-AF65-F5344CB8AC3E}">
        <p14:creationId xmlns:p14="http://schemas.microsoft.com/office/powerpoint/2010/main" val="16088868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31"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554FB723-397C-E64F-BE1C-80F682C8D0F0}"/>
              </a:ext>
            </a:extLst>
          </p:cNvPr>
          <p:cNvSpPr>
            <a:spLocks noGrp="1"/>
          </p:cNvSpPr>
          <p:nvPr>
            <p:ph type="title"/>
          </p:nvPr>
        </p:nvSpPr>
        <p:spPr>
          <a:xfrm>
            <a:off x="1759287" y="798881"/>
            <a:ext cx="8673427" cy="1048945"/>
          </a:xfrm>
        </p:spPr>
        <p:txBody>
          <a:bodyPr>
            <a:normAutofit/>
          </a:bodyPr>
          <a:lstStyle/>
          <a:p>
            <a:r>
              <a:rPr lang="en-US">
                <a:solidFill>
                  <a:schemeClr val="tx1"/>
                </a:solidFill>
              </a:rPr>
              <a:t>False fear Vs True Fear</a:t>
            </a:r>
          </a:p>
        </p:txBody>
      </p:sp>
      <p:graphicFrame>
        <p:nvGraphicFramePr>
          <p:cNvPr id="23" name="Content Placeholder 2">
            <a:extLst>
              <a:ext uri="{FF2B5EF4-FFF2-40B4-BE49-F238E27FC236}">
                <a16:creationId xmlns:a16="http://schemas.microsoft.com/office/drawing/2014/main" id="{4F3A21F9-1401-440F-BF91-BBC8F7A0B422}"/>
              </a:ext>
            </a:extLst>
          </p:cNvPr>
          <p:cNvGraphicFramePr>
            <a:graphicFrameLocks noGrp="1"/>
          </p:cNvGraphicFramePr>
          <p:nvPr>
            <p:ph idx="1"/>
            <p:extLst>
              <p:ext uri="{D42A27DB-BD31-4B8C-83A1-F6EECF244321}">
                <p14:modId xmlns:p14="http://schemas.microsoft.com/office/powerpoint/2010/main" val="753477221"/>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5394152"/>
      </p:ext>
    </p:extLst>
  </p:cSld>
  <p:clrMapOvr>
    <a:overrideClrMapping bg1="lt1" tx1="dk1" bg2="lt2" tx2="dk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DAE3342-9DFC-49D4-B09C-25E3107693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9" name="Freeform 5">
              <a:extLst>
                <a:ext uri="{FF2B5EF4-FFF2-40B4-BE49-F238E27FC236}">
                  <a16:creationId xmlns:a16="http://schemas.microsoft.com/office/drawing/2014/main" id="{E49E0D20-8423-4612-99A5-14AEF8F6B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6">
              <a:extLst>
                <a:ext uri="{FF2B5EF4-FFF2-40B4-BE49-F238E27FC236}">
                  <a16:creationId xmlns:a16="http://schemas.microsoft.com/office/drawing/2014/main" id="{57C2C108-5A30-48CA-9203-56747AEB7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7">
              <a:extLst>
                <a:ext uri="{FF2B5EF4-FFF2-40B4-BE49-F238E27FC236}">
                  <a16:creationId xmlns:a16="http://schemas.microsoft.com/office/drawing/2014/main" id="{1A343912-2EFC-408E-A862-5C9BF108D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8">
              <a:extLst>
                <a:ext uri="{FF2B5EF4-FFF2-40B4-BE49-F238E27FC236}">
                  <a16:creationId xmlns:a16="http://schemas.microsoft.com/office/drawing/2014/main" id="{AA50D1CF-9DAE-4CF6-B829-E66CEE9D5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9">
              <a:extLst>
                <a:ext uri="{FF2B5EF4-FFF2-40B4-BE49-F238E27FC236}">
                  <a16:creationId xmlns:a16="http://schemas.microsoft.com/office/drawing/2014/main" id="{FE5799A4-0568-433E-BF41-752CF516A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0">
              <a:extLst>
                <a:ext uri="{FF2B5EF4-FFF2-40B4-BE49-F238E27FC236}">
                  <a16:creationId xmlns:a16="http://schemas.microsoft.com/office/drawing/2014/main" id="{CDBB86ED-F16F-4C28-BDD5-72D771176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1">
              <a:extLst>
                <a:ext uri="{FF2B5EF4-FFF2-40B4-BE49-F238E27FC236}">
                  <a16:creationId xmlns:a16="http://schemas.microsoft.com/office/drawing/2014/main" id="{3347939E-8B76-4CFC-B2EC-63A7E2278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2">
              <a:extLst>
                <a:ext uri="{FF2B5EF4-FFF2-40B4-BE49-F238E27FC236}">
                  <a16:creationId xmlns:a16="http://schemas.microsoft.com/office/drawing/2014/main" id="{FA1DD132-02E4-4CD3-B496-BFF924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3">
              <a:extLst>
                <a:ext uri="{FF2B5EF4-FFF2-40B4-BE49-F238E27FC236}">
                  <a16:creationId xmlns:a16="http://schemas.microsoft.com/office/drawing/2014/main" id="{710BDA52-A7D7-4E4E-9F36-EC8F983EA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8" name="Freeform 14">
              <a:extLst>
                <a:ext uri="{FF2B5EF4-FFF2-40B4-BE49-F238E27FC236}">
                  <a16:creationId xmlns:a16="http://schemas.microsoft.com/office/drawing/2014/main" id="{B1BDF852-319F-42B8-9A50-7C9A9387C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15">
              <a:extLst>
                <a:ext uri="{FF2B5EF4-FFF2-40B4-BE49-F238E27FC236}">
                  <a16:creationId xmlns:a16="http://schemas.microsoft.com/office/drawing/2014/main" id="{3AACE376-C01E-4F1F-91B7-39D0274BF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0" name="Freeform 16">
              <a:extLst>
                <a:ext uri="{FF2B5EF4-FFF2-40B4-BE49-F238E27FC236}">
                  <a16:creationId xmlns:a16="http://schemas.microsoft.com/office/drawing/2014/main" id="{7F612F4C-050E-459D-9771-ED088374A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1" name="Freeform 17">
              <a:extLst>
                <a:ext uri="{FF2B5EF4-FFF2-40B4-BE49-F238E27FC236}">
                  <a16:creationId xmlns:a16="http://schemas.microsoft.com/office/drawing/2014/main" id="{94E4211B-3E41-4905-8F4E-76811B9E5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18">
              <a:extLst>
                <a:ext uri="{FF2B5EF4-FFF2-40B4-BE49-F238E27FC236}">
                  <a16:creationId xmlns:a16="http://schemas.microsoft.com/office/drawing/2014/main" id="{6AEC87EE-0CB8-43DE-8FEB-4586A92E8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19">
              <a:extLst>
                <a:ext uri="{FF2B5EF4-FFF2-40B4-BE49-F238E27FC236}">
                  <a16:creationId xmlns:a16="http://schemas.microsoft.com/office/drawing/2014/main" id="{277C1C5D-7BDC-47E4-8B81-C3C4AE949B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20">
              <a:extLst>
                <a:ext uri="{FF2B5EF4-FFF2-40B4-BE49-F238E27FC236}">
                  <a16:creationId xmlns:a16="http://schemas.microsoft.com/office/drawing/2014/main" id="{7A2A6EF8-9768-4478-9CD3-DFA547CEF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5" name="Freeform 21">
              <a:extLst>
                <a:ext uri="{FF2B5EF4-FFF2-40B4-BE49-F238E27FC236}">
                  <a16:creationId xmlns:a16="http://schemas.microsoft.com/office/drawing/2014/main" id="{1FD9091C-E8FA-4ADA-937F-A74426ED1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6" name="Freeform 22">
              <a:extLst>
                <a:ext uri="{FF2B5EF4-FFF2-40B4-BE49-F238E27FC236}">
                  <a16:creationId xmlns:a16="http://schemas.microsoft.com/office/drawing/2014/main" id="{B69923E7-63C4-47CE-956E-09D384D4F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7" name="Freeform 23">
              <a:extLst>
                <a:ext uri="{FF2B5EF4-FFF2-40B4-BE49-F238E27FC236}">
                  <a16:creationId xmlns:a16="http://schemas.microsoft.com/office/drawing/2014/main" id="{A2576784-872E-494C-A041-0E346226B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9" name="Group 38">
            <a:extLst>
              <a:ext uri="{FF2B5EF4-FFF2-40B4-BE49-F238E27FC236}">
                <a16:creationId xmlns:a16="http://schemas.microsoft.com/office/drawing/2014/main" id="{B54F73D8-62C2-4127-9D19-01219BBB9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40" name="Rectangle 39">
              <a:extLst>
                <a:ext uri="{FF2B5EF4-FFF2-40B4-BE49-F238E27FC236}">
                  <a16:creationId xmlns:a16="http://schemas.microsoft.com/office/drawing/2014/main" id="{CFD8CA02-9BE5-4B82-8129-6EF618402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Isosceles Triangle 40">
              <a:extLst>
                <a:ext uri="{FF2B5EF4-FFF2-40B4-BE49-F238E27FC236}">
                  <a16:creationId xmlns:a16="http://schemas.microsoft.com/office/drawing/2014/main" id="{01515E68-030C-4313-B300-35253163D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Rectangle 41">
              <a:extLst>
                <a:ext uri="{FF2B5EF4-FFF2-40B4-BE49-F238E27FC236}">
                  <a16:creationId xmlns:a16="http://schemas.microsoft.com/office/drawing/2014/main" id="{1937725F-1DDF-4225-937E-106DBB047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44" name="Rectangle 43">
            <a:extLst>
              <a:ext uri="{FF2B5EF4-FFF2-40B4-BE49-F238E27FC236}">
                <a16:creationId xmlns:a16="http://schemas.microsoft.com/office/drawing/2014/main" id="{2B94C19D-E7A2-4CDE-A897-35F2BC959B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5E99E3F-7A89-4769-AAB0-DC0E42BE12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7" name="Freeform 5">
              <a:extLst>
                <a:ext uri="{FF2B5EF4-FFF2-40B4-BE49-F238E27FC236}">
                  <a16:creationId xmlns:a16="http://schemas.microsoft.com/office/drawing/2014/main" id="{E9129042-28FB-49B3-BF09-C0FC70414C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6">
              <a:extLst>
                <a:ext uri="{FF2B5EF4-FFF2-40B4-BE49-F238E27FC236}">
                  <a16:creationId xmlns:a16="http://schemas.microsoft.com/office/drawing/2014/main" id="{C857079D-69FB-4AAE-939D-50320676C6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7">
              <a:extLst>
                <a:ext uri="{FF2B5EF4-FFF2-40B4-BE49-F238E27FC236}">
                  <a16:creationId xmlns:a16="http://schemas.microsoft.com/office/drawing/2014/main" id="{44E06FFE-2B6E-451F-8584-36CB56B92A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8">
              <a:extLst>
                <a:ext uri="{FF2B5EF4-FFF2-40B4-BE49-F238E27FC236}">
                  <a16:creationId xmlns:a16="http://schemas.microsoft.com/office/drawing/2014/main" id="{4A9C3EAA-1C7F-4CBB-80F3-40FAD96297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9">
              <a:extLst>
                <a:ext uri="{FF2B5EF4-FFF2-40B4-BE49-F238E27FC236}">
                  <a16:creationId xmlns:a16="http://schemas.microsoft.com/office/drawing/2014/main" id="{3289920A-A485-4023-84F5-973CB3AF16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0">
              <a:extLst>
                <a:ext uri="{FF2B5EF4-FFF2-40B4-BE49-F238E27FC236}">
                  <a16:creationId xmlns:a16="http://schemas.microsoft.com/office/drawing/2014/main" id="{6B258C87-5B91-45CB-BEAD-B9CD515B30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1">
              <a:extLst>
                <a:ext uri="{FF2B5EF4-FFF2-40B4-BE49-F238E27FC236}">
                  <a16:creationId xmlns:a16="http://schemas.microsoft.com/office/drawing/2014/main" id="{5E8F853B-7045-4974-ADFB-592F01B4CC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2">
              <a:extLst>
                <a:ext uri="{FF2B5EF4-FFF2-40B4-BE49-F238E27FC236}">
                  <a16:creationId xmlns:a16="http://schemas.microsoft.com/office/drawing/2014/main" id="{4307ABD8-4121-4188-A6A8-BF0841F5BC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3">
              <a:extLst>
                <a:ext uri="{FF2B5EF4-FFF2-40B4-BE49-F238E27FC236}">
                  <a16:creationId xmlns:a16="http://schemas.microsoft.com/office/drawing/2014/main" id="{2E660CAF-84FD-4236-8BD1-570BEBF0D2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4">
              <a:extLst>
                <a:ext uri="{FF2B5EF4-FFF2-40B4-BE49-F238E27FC236}">
                  <a16:creationId xmlns:a16="http://schemas.microsoft.com/office/drawing/2014/main" id="{C67DCC6D-C589-411A-83EF-249E925FA1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15">
              <a:extLst>
                <a:ext uri="{FF2B5EF4-FFF2-40B4-BE49-F238E27FC236}">
                  <a16:creationId xmlns:a16="http://schemas.microsoft.com/office/drawing/2014/main" id="{EF00B7C0-9045-4017-A91E-6129702F91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16">
              <a:extLst>
                <a:ext uri="{FF2B5EF4-FFF2-40B4-BE49-F238E27FC236}">
                  <a16:creationId xmlns:a16="http://schemas.microsoft.com/office/drawing/2014/main" id="{25806466-98F7-4333-9BC7-BB44F5E9CF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17">
              <a:extLst>
                <a:ext uri="{FF2B5EF4-FFF2-40B4-BE49-F238E27FC236}">
                  <a16:creationId xmlns:a16="http://schemas.microsoft.com/office/drawing/2014/main" id="{9E23BC68-3437-491F-BBEA-2DC61316AA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18">
              <a:extLst>
                <a:ext uri="{FF2B5EF4-FFF2-40B4-BE49-F238E27FC236}">
                  <a16:creationId xmlns:a16="http://schemas.microsoft.com/office/drawing/2014/main" id="{36B9FD89-406D-41F1-ADEF-F74A9B1DF0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19">
              <a:extLst>
                <a:ext uri="{FF2B5EF4-FFF2-40B4-BE49-F238E27FC236}">
                  <a16:creationId xmlns:a16="http://schemas.microsoft.com/office/drawing/2014/main" id="{CC0948A3-F3F2-4AA7-B558-4F1E0EBED8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20">
              <a:extLst>
                <a:ext uri="{FF2B5EF4-FFF2-40B4-BE49-F238E27FC236}">
                  <a16:creationId xmlns:a16="http://schemas.microsoft.com/office/drawing/2014/main" id="{277408B3-EE29-4600-9011-F83CA3FEAF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21">
              <a:extLst>
                <a:ext uri="{FF2B5EF4-FFF2-40B4-BE49-F238E27FC236}">
                  <a16:creationId xmlns:a16="http://schemas.microsoft.com/office/drawing/2014/main" id="{2E4DE87A-3195-410F-A185-3E41350B59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22">
              <a:extLst>
                <a:ext uri="{FF2B5EF4-FFF2-40B4-BE49-F238E27FC236}">
                  <a16:creationId xmlns:a16="http://schemas.microsoft.com/office/drawing/2014/main" id="{4372AC40-5D77-44AE-A395-853703161F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23">
              <a:extLst>
                <a:ext uri="{FF2B5EF4-FFF2-40B4-BE49-F238E27FC236}">
                  <a16:creationId xmlns:a16="http://schemas.microsoft.com/office/drawing/2014/main" id="{74BF19D7-D76B-41DB-8E7B-644E15863C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14" name="Picture 13" descr="Aged blue rope close up">
            <a:extLst>
              <a:ext uri="{FF2B5EF4-FFF2-40B4-BE49-F238E27FC236}">
                <a16:creationId xmlns:a16="http://schemas.microsoft.com/office/drawing/2014/main" id="{AFA1E468-8E94-4950-BFCA-34DA02D0A711}"/>
              </a:ext>
            </a:extLst>
          </p:cNvPr>
          <p:cNvPicPr>
            <a:picLocks noChangeAspect="1"/>
          </p:cNvPicPr>
          <p:nvPr/>
        </p:nvPicPr>
        <p:blipFill rotWithShape="1">
          <a:blip r:embed="rId2"/>
          <a:srcRect t="400" r="3" b="31821"/>
          <a:stretch/>
        </p:blipFill>
        <p:spPr>
          <a:xfrm>
            <a:off x="39934" y="36150"/>
            <a:ext cx="6745008" cy="6857763"/>
          </a:xfrm>
          <a:prstGeom prst="rect">
            <a:avLst/>
          </a:prstGeom>
          <a:ln w="9525">
            <a:noFill/>
          </a:ln>
        </p:spPr>
      </p:pic>
      <p:grpSp>
        <p:nvGrpSpPr>
          <p:cNvPr id="67" name="Group 66">
            <a:extLst>
              <a:ext uri="{FF2B5EF4-FFF2-40B4-BE49-F238E27FC236}">
                <a16:creationId xmlns:a16="http://schemas.microsoft.com/office/drawing/2014/main" id="{21B67326-1D79-49D3-9B25-28080FDFF9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62312" y="1186483"/>
            <a:ext cx="3822597" cy="4477933"/>
            <a:chOff x="807084" y="1186483"/>
            <a:chExt cx="3822597" cy="4477933"/>
          </a:xfrm>
        </p:grpSpPr>
        <p:sp>
          <p:nvSpPr>
            <p:cNvPr id="68" name="Rectangle 67">
              <a:extLst>
                <a:ext uri="{FF2B5EF4-FFF2-40B4-BE49-F238E27FC236}">
                  <a16:creationId xmlns:a16="http://schemas.microsoft.com/office/drawing/2014/main" id="{D9FBAF07-4DBD-469A-AA51-A4A5E73F99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39">
              <a:extLst>
                <a:ext uri="{FF2B5EF4-FFF2-40B4-BE49-F238E27FC236}">
                  <a16:creationId xmlns:a16="http://schemas.microsoft.com/office/drawing/2014/main" id="{B5B72DC2-A0AE-4085-87CB-F3401BB331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0406CCDB-6E4B-4E06-9660-473F646439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947B5DF-5B69-2844-9DC3-604CD98E9EEA}"/>
              </a:ext>
            </a:extLst>
          </p:cNvPr>
          <p:cNvSpPr>
            <a:spLocks noGrp="1"/>
          </p:cNvSpPr>
          <p:nvPr>
            <p:ph type="title"/>
          </p:nvPr>
        </p:nvSpPr>
        <p:spPr>
          <a:xfrm>
            <a:off x="7650643" y="2075504"/>
            <a:ext cx="3654569" cy="2042725"/>
          </a:xfrm>
        </p:spPr>
        <p:txBody>
          <a:bodyPr vert="horz" lIns="228600" tIns="228600" rIns="228600" bIns="0" rtlCol="0" anchor="b">
            <a:normAutofit/>
          </a:bodyPr>
          <a:lstStyle/>
          <a:p>
            <a:pPr>
              <a:lnSpc>
                <a:spcPct val="80000"/>
              </a:lnSpc>
            </a:pPr>
            <a:r>
              <a:rPr lang="en-US" sz="5400"/>
              <a:t>False fear Vs True Fear</a:t>
            </a:r>
          </a:p>
        </p:txBody>
      </p:sp>
      <p:sp>
        <p:nvSpPr>
          <p:cNvPr id="4" name="Rectangle 3">
            <a:extLst>
              <a:ext uri="{FF2B5EF4-FFF2-40B4-BE49-F238E27FC236}">
                <a16:creationId xmlns:a16="http://schemas.microsoft.com/office/drawing/2014/main" id="{5A89B50F-6568-7941-9615-73221681BF27}"/>
              </a:ext>
            </a:extLst>
          </p:cNvPr>
          <p:cNvSpPr/>
          <p:nvPr/>
        </p:nvSpPr>
        <p:spPr>
          <a:xfrm>
            <a:off x="682099" y="1486739"/>
            <a:ext cx="5385852" cy="5262979"/>
          </a:xfrm>
          <a:prstGeom prst="rect">
            <a:avLst/>
          </a:prstGeom>
        </p:spPr>
        <p:txBody>
          <a:bodyPr wrap="square">
            <a:spAutoFit/>
          </a:bodyPr>
          <a:lstStyle/>
          <a:p>
            <a:pPr marL="342900" indent="-342900">
              <a:buFont typeface="Arial" panose="020B0604020202020204" pitchFamily="34" charset="0"/>
              <a:buChar char="•"/>
            </a:pPr>
            <a:r>
              <a:rPr lang="en-GB" sz="2400" dirty="0">
                <a:solidFill>
                  <a:schemeClr val="bg1"/>
                </a:solidFill>
                <a:highlight>
                  <a:srgbClr val="000080"/>
                </a:highlight>
                <a:latin typeface="Calibri" panose="020F0502020204030204" pitchFamily="34" charset="0"/>
                <a:ea typeface="Calibri" panose="020F0502020204030204" pitchFamily="34" charset="0"/>
                <a:cs typeface="Times New Roman" panose="02020603050405020304" pitchFamily="18" charset="0"/>
              </a:rPr>
              <a:t> </a:t>
            </a:r>
          </a:p>
          <a:p>
            <a:pPr marL="342900" indent="-342900">
              <a:buFont typeface="Arial" panose="020B0604020202020204" pitchFamily="34" charset="0"/>
              <a:buChar char="•"/>
            </a:pPr>
            <a:r>
              <a:rPr lang="en-GB" sz="2400" dirty="0">
                <a:solidFill>
                  <a:schemeClr val="bg1"/>
                </a:solidFill>
                <a:highlight>
                  <a:srgbClr val="000080"/>
                </a:highlight>
                <a:latin typeface="Calibri" panose="020F0502020204030204" pitchFamily="34" charset="0"/>
                <a:ea typeface="Calibri" panose="020F0502020204030204" pitchFamily="34" charset="0"/>
                <a:cs typeface="Times New Roman" panose="02020603050405020304" pitchFamily="18" charset="0"/>
              </a:rPr>
              <a:t>Which side of myself do I fear more? This side or the other side? </a:t>
            </a:r>
          </a:p>
          <a:p>
            <a:endParaRPr lang="en-GB" sz="2400" dirty="0">
              <a:solidFill>
                <a:schemeClr val="bg1"/>
              </a:solidFill>
              <a:highlight>
                <a:srgbClr val="000080"/>
              </a:highligh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sz="2400" dirty="0">
                <a:solidFill>
                  <a:schemeClr val="bg1"/>
                </a:solidFill>
                <a:highlight>
                  <a:srgbClr val="000080"/>
                </a:highlight>
                <a:latin typeface="Calibri" panose="020F0502020204030204" pitchFamily="34" charset="0"/>
                <a:ea typeface="Calibri" panose="020F0502020204030204" pitchFamily="34" charset="0"/>
                <a:cs typeface="Times New Roman" panose="02020603050405020304" pitchFamily="18" charset="0"/>
              </a:rPr>
              <a:t>Which side of myself do I fear more? My side or your side? </a:t>
            </a:r>
          </a:p>
          <a:p>
            <a:pPr marL="342900" indent="-342900">
              <a:buFont typeface="Arial" panose="020B0604020202020204" pitchFamily="34" charset="0"/>
              <a:buChar char="•"/>
            </a:pPr>
            <a:endParaRPr lang="en-GB"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dirty="0">
                <a:solidFill>
                  <a:schemeClr val="bg1"/>
                </a:solidFill>
              </a:rPr>
              <a:t>Imagine a world within where each side was merely a reflection of the other side? Can one side of me help the other find my Home? Could it be that my fears that I thought were false- can in fact help guide me to that place which I believe to be truth? Are the two sides of my soul intertwined in love although they are opposites? </a:t>
            </a:r>
          </a:p>
          <a:p>
            <a:pPr marL="342900" indent="-342900">
              <a:buFont typeface="Arial" panose="020B0604020202020204" pitchFamily="34" charset="0"/>
              <a:buChar char="•"/>
            </a:pPr>
            <a:endParaRPr lang="en-GB" sz="2400" dirty="0">
              <a:solidFill>
                <a:schemeClr val="bg1"/>
              </a:solidFill>
              <a:highlight>
                <a:srgbClr val="000080"/>
              </a:highligh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7553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EB4A2-C494-C74E-B587-7C23CE584892}"/>
              </a:ext>
            </a:extLst>
          </p:cNvPr>
          <p:cNvSpPr>
            <a:spLocks noGrp="1"/>
          </p:cNvSpPr>
          <p:nvPr>
            <p:ph type="title"/>
          </p:nvPr>
        </p:nvSpPr>
        <p:spPr/>
        <p:txBody>
          <a:bodyPr/>
          <a:lstStyle/>
          <a:p>
            <a:r>
              <a:rPr lang="en-US" dirty="0"/>
              <a:t>What am I afraid of? </a:t>
            </a:r>
          </a:p>
        </p:txBody>
      </p:sp>
      <p:sp>
        <p:nvSpPr>
          <p:cNvPr id="3" name="Content Placeholder 2">
            <a:extLst>
              <a:ext uri="{FF2B5EF4-FFF2-40B4-BE49-F238E27FC236}">
                <a16:creationId xmlns:a16="http://schemas.microsoft.com/office/drawing/2014/main" id="{9674F512-85D0-B440-BEC0-B98013E7A6FE}"/>
              </a:ext>
            </a:extLst>
          </p:cNvPr>
          <p:cNvSpPr>
            <a:spLocks noGrp="1"/>
          </p:cNvSpPr>
          <p:nvPr>
            <p:ph idx="1"/>
          </p:nvPr>
        </p:nvSpPr>
        <p:spPr/>
        <p:txBody>
          <a:bodyPr/>
          <a:lstStyle/>
          <a:p>
            <a:r>
              <a:rPr lang="en-GB" dirty="0"/>
              <a:t>Am I afraid of success? If so why? </a:t>
            </a:r>
          </a:p>
          <a:p>
            <a:r>
              <a:rPr lang="en-GB" dirty="0"/>
              <a:t>How does my fear of success affect my ability to take risks? How does this affect my failures? </a:t>
            </a:r>
          </a:p>
          <a:p>
            <a:r>
              <a:rPr lang="en-GB" dirty="0"/>
              <a:t>Am I a slave to failure? </a:t>
            </a:r>
          </a:p>
          <a:p>
            <a:r>
              <a:rPr lang="en-GB" dirty="0"/>
              <a:t>Does my success destroy my failure and prevent me from learning and growing more?</a:t>
            </a:r>
          </a:p>
          <a:p>
            <a:endParaRPr lang="en-US" dirty="0"/>
          </a:p>
        </p:txBody>
      </p:sp>
    </p:spTree>
    <p:extLst>
      <p:ext uri="{BB962C8B-B14F-4D97-AF65-F5344CB8AC3E}">
        <p14:creationId xmlns:p14="http://schemas.microsoft.com/office/powerpoint/2010/main" val="5510150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1" name="Group 120">
            <a:extLst>
              <a:ext uri="{FF2B5EF4-FFF2-40B4-BE49-F238E27FC236}">
                <a16:creationId xmlns:a16="http://schemas.microsoft.com/office/drawing/2014/main" id="{84DB7353-7D7A-431B-A5B6-A3845E6F2B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2" name="Freeform 5">
              <a:extLst>
                <a:ext uri="{FF2B5EF4-FFF2-40B4-BE49-F238E27FC236}">
                  <a16:creationId xmlns:a16="http://schemas.microsoft.com/office/drawing/2014/main" id="{9E8D15D6-6183-4BE1-A315-C7EC9C1A5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 name="Freeform 6">
              <a:extLst>
                <a:ext uri="{FF2B5EF4-FFF2-40B4-BE49-F238E27FC236}">
                  <a16:creationId xmlns:a16="http://schemas.microsoft.com/office/drawing/2014/main" id="{82A253FA-4E60-4B4D-94B0-93ECFCF30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4" name="Freeform 7">
              <a:extLst>
                <a:ext uri="{FF2B5EF4-FFF2-40B4-BE49-F238E27FC236}">
                  <a16:creationId xmlns:a16="http://schemas.microsoft.com/office/drawing/2014/main" id="{E1B39AD1-11BD-457B-822C-A873607F4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5" name="Freeform 8">
              <a:extLst>
                <a:ext uri="{FF2B5EF4-FFF2-40B4-BE49-F238E27FC236}">
                  <a16:creationId xmlns:a16="http://schemas.microsoft.com/office/drawing/2014/main" id="{CC286005-78D5-4BE4-AA8B-75CDC07E7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6" name="Freeform 9">
              <a:extLst>
                <a:ext uri="{FF2B5EF4-FFF2-40B4-BE49-F238E27FC236}">
                  <a16:creationId xmlns:a16="http://schemas.microsoft.com/office/drawing/2014/main" id="{09E4A22D-7E83-4F24-97FE-931A93CAC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7" name="Freeform 10">
              <a:extLst>
                <a:ext uri="{FF2B5EF4-FFF2-40B4-BE49-F238E27FC236}">
                  <a16:creationId xmlns:a16="http://schemas.microsoft.com/office/drawing/2014/main" id="{4351E96B-8DD4-4D5E-A9F0-C47F5F3378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8" name="Freeform 11">
              <a:extLst>
                <a:ext uri="{FF2B5EF4-FFF2-40B4-BE49-F238E27FC236}">
                  <a16:creationId xmlns:a16="http://schemas.microsoft.com/office/drawing/2014/main" id="{BFF78610-2475-4756-9EC8-5DA7D8902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9" name="Freeform 12">
              <a:extLst>
                <a:ext uri="{FF2B5EF4-FFF2-40B4-BE49-F238E27FC236}">
                  <a16:creationId xmlns:a16="http://schemas.microsoft.com/office/drawing/2014/main" id="{C7ACAE44-681D-4CBC-B2AB-E5131DF5A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0" name="Freeform 13">
              <a:extLst>
                <a:ext uri="{FF2B5EF4-FFF2-40B4-BE49-F238E27FC236}">
                  <a16:creationId xmlns:a16="http://schemas.microsoft.com/office/drawing/2014/main" id="{CA22E4A0-73AA-4722-9C16-F3AF9A33E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1" name="Freeform 14">
              <a:extLst>
                <a:ext uri="{FF2B5EF4-FFF2-40B4-BE49-F238E27FC236}">
                  <a16:creationId xmlns:a16="http://schemas.microsoft.com/office/drawing/2014/main" id="{BB36E626-EBEB-41C0-B224-8DB049DB4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2" name="Freeform 15">
              <a:extLst>
                <a:ext uri="{FF2B5EF4-FFF2-40B4-BE49-F238E27FC236}">
                  <a16:creationId xmlns:a16="http://schemas.microsoft.com/office/drawing/2014/main" id="{D603DEC5-BED4-4DB6-A253-F61CC3674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33" name="Freeform 16">
              <a:extLst>
                <a:ext uri="{FF2B5EF4-FFF2-40B4-BE49-F238E27FC236}">
                  <a16:creationId xmlns:a16="http://schemas.microsoft.com/office/drawing/2014/main" id="{86AE9DE6-CA9A-479B-A0FB-0E1BAC7A6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34" name="Freeform 17">
              <a:extLst>
                <a:ext uri="{FF2B5EF4-FFF2-40B4-BE49-F238E27FC236}">
                  <a16:creationId xmlns:a16="http://schemas.microsoft.com/office/drawing/2014/main" id="{16CB8DC8-E75F-4574-A290-AAB7031BE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5" name="Freeform 18">
              <a:extLst>
                <a:ext uri="{FF2B5EF4-FFF2-40B4-BE49-F238E27FC236}">
                  <a16:creationId xmlns:a16="http://schemas.microsoft.com/office/drawing/2014/main" id="{1CA657E1-3A52-4C23-AA47-EBB2D5C41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6" name="Freeform 19">
              <a:extLst>
                <a:ext uri="{FF2B5EF4-FFF2-40B4-BE49-F238E27FC236}">
                  <a16:creationId xmlns:a16="http://schemas.microsoft.com/office/drawing/2014/main" id="{ED4F701B-2A93-464F-A673-54EED5C4C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7" name="Freeform 20">
              <a:extLst>
                <a:ext uri="{FF2B5EF4-FFF2-40B4-BE49-F238E27FC236}">
                  <a16:creationId xmlns:a16="http://schemas.microsoft.com/office/drawing/2014/main" id="{9977C34F-F6C9-4749-B201-7B928802D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8" name="Freeform 21">
              <a:extLst>
                <a:ext uri="{FF2B5EF4-FFF2-40B4-BE49-F238E27FC236}">
                  <a16:creationId xmlns:a16="http://schemas.microsoft.com/office/drawing/2014/main" id="{3A913E6B-DBE9-4291-A34C-36069ECB8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9" name="Freeform 22">
              <a:extLst>
                <a:ext uri="{FF2B5EF4-FFF2-40B4-BE49-F238E27FC236}">
                  <a16:creationId xmlns:a16="http://schemas.microsoft.com/office/drawing/2014/main" id="{7D415C04-AB5C-4B76-9E49-EEBAEE64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0" name="Freeform 23">
              <a:extLst>
                <a:ext uri="{FF2B5EF4-FFF2-40B4-BE49-F238E27FC236}">
                  <a16:creationId xmlns:a16="http://schemas.microsoft.com/office/drawing/2014/main" id="{151FDC11-E872-4EAE-A597-822F9FE17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42" name="Group 141">
            <a:extLst>
              <a:ext uri="{FF2B5EF4-FFF2-40B4-BE49-F238E27FC236}">
                <a16:creationId xmlns:a16="http://schemas.microsoft.com/office/drawing/2014/main" id="{1B24766B-81CA-44C7-BF11-77A12BA4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143" name="Rectangle 142">
              <a:extLst>
                <a:ext uri="{FF2B5EF4-FFF2-40B4-BE49-F238E27FC236}">
                  <a16:creationId xmlns:a16="http://schemas.microsoft.com/office/drawing/2014/main" id="{1A2F9962-DEB8-461C-8B4C-C0ED0D8A7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4" name="Isosceles Triangle 143">
              <a:extLst>
                <a:ext uri="{FF2B5EF4-FFF2-40B4-BE49-F238E27FC236}">
                  <a16:creationId xmlns:a16="http://schemas.microsoft.com/office/drawing/2014/main" id="{C0672E08-EB09-4B8E-8522-24BBC2CFFD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5" name="Rectangle 144">
              <a:extLst>
                <a:ext uri="{FF2B5EF4-FFF2-40B4-BE49-F238E27FC236}">
                  <a16:creationId xmlns:a16="http://schemas.microsoft.com/office/drawing/2014/main" id="{3447AB64-F3EC-4A1F-BFD4-F0F9DB3DA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147" name="Rectangle 146">
            <a:extLst>
              <a:ext uri="{FF2B5EF4-FFF2-40B4-BE49-F238E27FC236}">
                <a16:creationId xmlns:a16="http://schemas.microsoft.com/office/drawing/2014/main" id="{6BDBA639-2A71-4A60-A71A-FF1836F54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9" name="Group 148">
            <a:extLst>
              <a:ext uri="{FF2B5EF4-FFF2-40B4-BE49-F238E27FC236}">
                <a16:creationId xmlns:a16="http://schemas.microsoft.com/office/drawing/2014/main" id="{5E208A8B-5EBD-4532-BE72-26414FA7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50" name="Freeform 5">
              <a:extLst>
                <a:ext uri="{FF2B5EF4-FFF2-40B4-BE49-F238E27FC236}">
                  <a16:creationId xmlns:a16="http://schemas.microsoft.com/office/drawing/2014/main" id="{15D09196-B338-4AB5-A71B-CFD5FFCA62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1" name="Freeform 6">
              <a:extLst>
                <a:ext uri="{FF2B5EF4-FFF2-40B4-BE49-F238E27FC236}">
                  <a16:creationId xmlns:a16="http://schemas.microsoft.com/office/drawing/2014/main" id="{F50B4463-128A-4677-A285-C017E6C543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2" name="Freeform 7">
              <a:extLst>
                <a:ext uri="{FF2B5EF4-FFF2-40B4-BE49-F238E27FC236}">
                  <a16:creationId xmlns:a16="http://schemas.microsoft.com/office/drawing/2014/main" id="{1D9B95CD-F023-4DFA-9678-1E02713F7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3" name="Freeform 8">
              <a:extLst>
                <a:ext uri="{FF2B5EF4-FFF2-40B4-BE49-F238E27FC236}">
                  <a16:creationId xmlns:a16="http://schemas.microsoft.com/office/drawing/2014/main" id="{1DDF47A8-BE7B-43F3-A500-F5A4656D8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4" name="Freeform 9">
              <a:extLst>
                <a:ext uri="{FF2B5EF4-FFF2-40B4-BE49-F238E27FC236}">
                  <a16:creationId xmlns:a16="http://schemas.microsoft.com/office/drawing/2014/main" id="{2DD394DE-76FB-42F8-85F2-FD436F423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5" name="Freeform 10">
              <a:extLst>
                <a:ext uri="{FF2B5EF4-FFF2-40B4-BE49-F238E27FC236}">
                  <a16:creationId xmlns:a16="http://schemas.microsoft.com/office/drawing/2014/main" id="{B95F2EFB-87E6-4400-AAF3-7EB8B4F15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6" name="Freeform 11">
              <a:extLst>
                <a:ext uri="{FF2B5EF4-FFF2-40B4-BE49-F238E27FC236}">
                  <a16:creationId xmlns:a16="http://schemas.microsoft.com/office/drawing/2014/main" id="{1D463476-2BC7-418C-9D6F-51444B11A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7" name="Freeform 12">
              <a:extLst>
                <a:ext uri="{FF2B5EF4-FFF2-40B4-BE49-F238E27FC236}">
                  <a16:creationId xmlns:a16="http://schemas.microsoft.com/office/drawing/2014/main" id="{24011122-2495-478A-81BF-ABBDEA1DA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8" name="Freeform 13">
              <a:extLst>
                <a:ext uri="{FF2B5EF4-FFF2-40B4-BE49-F238E27FC236}">
                  <a16:creationId xmlns:a16="http://schemas.microsoft.com/office/drawing/2014/main" id="{C79E87C5-E5B3-476B-B539-FC9CF4A33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9" name="Freeform 14">
              <a:extLst>
                <a:ext uri="{FF2B5EF4-FFF2-40B4-BE49-F238E27FC236}">
                  <a16:creationId xmlns:a16="http://schemas.microsoft.com/office/drawing/2014/main" id="{956029CA-2B38-434D-9044-5FF3A1ECD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0" name="Freeform 15">
              <a:extLst>
                <a:ext uri="{FF2B5EF4-FFF2-40B4-BE49-F238E27FC236}">
                  <a16:creationId xmlns:a16="http://schemas.microsoft.com/office/drawing/2014/main" id="{9514CFB6-E8DB-43DC-B1CD-9CC2D4B27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61" name="Freeform 16">
              <a:extLst>
                <a:ext uri="{FF2B5EF4-FFF2-40B4-BE49-F238E27FC236}">
                  <a16:creationId xmlns:a16="http://schemas.microsoft.com/office/drawing/2014/main" id="{BD8C1FC8-E550-45BE-9F30-822BAB3781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62" name="Freeform 17">
              <a:extLst>
                <a:ext uri="{FF2B5EF4-FFF2-40B4-BE49-F238E27FC236}">
                  <a16:creationId xmlns:a16="http://schemas.microsoft.com/office/drawing/2014/main" id="{D1646B5D-A7B7-41EC-9591-0E0C0F4F94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3" name="Freeform 18">
              <a:extLst>
                <a:ext uri="{FF2B5EF4-FFF2-40B4-BE49-F238E27FC236}">
                  <a16:creationId xmlns:a16="http://schemas.microsoft.com/office/drawing/2014/main" id="{E2118E93-481E-4843-987E-378187AA37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4" name="Freeform 19">
              <a:extLst>
                <a:ext uri="{FF2B5EF4-FFF2-40B4-BE49-F238E27FC236}">
                  <a16:creationId xmlns:a16="http://schemas.microsoft.com/office/drawing/2014/main" id="{77038464-F4E2-47EC-A87F-18469191E3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5" name="Freeform 20">
              <a:extLst>
                <a:ext uri="{FF2B5EF4-FFF2-40B4-BE49-F238E27FC236}">
                  <a16:creationId xmlns:a16="http://schemas.microsoft.com/office/drawing/2014/main" id="{FB3BBEB1-E146-408F-95B7-EE2F269DE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6" name="Freeform 21">
              <a:extLst>
                <a:ext uri="{FF2B5EF4-FFF2-40B4-BE49-F238E27FC236}">
                  <a16:creationId xmlns:a16="http://schemas.microsoft.com/office/drawing/2014/main" id="{C765B285-56EC-47FC-B116-274EBBD61A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7" name="Freeform 22">
              <a:extLst>
                <a:ext uri="{FF2B5EF4-FFF2-40B4-BE49-F238E27FC236}">
                  <a16:creationId xmlns:a16="http://schemas.microsoft.com/office/drawing/2014/main" id="{CB4A6191-6913-42EA-905E-8A174AE2C9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8" name="Freeform 23">
              <a:extLst>
                <a:ext uri="{FF2B5EF4-FFF2-40B4-BE49-F238E27FC236}">
                  <a16:creationId xmlns:a16="http://schemas.microsoft.com/office/drawing/2014/main" id="{8ADEEF92-F481-475A-845C-5E940F0D5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170" name="Freeform: Shape 169">
            <a:extLst>
              <a:ext uri="{FF2B5EF4-FFF2-40B4-BE49-F238E27FC236}">
                <a16:creationId xmlns:a16="http://schemas.microsoft.com/office/drawing/2014/main" id="{D9C506D7-84CB-4057-A44A-465313E78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2173916" y="244861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2" name="Oval 32">
            <a:extLst>
              <a:ext uri="{FF2B5EF4-FFF2-40B4-BE49-F238E27FC236}">
                <a16:creationId xmlns:a16="http://schemas.microsoft.com/office/drawing/2014/main" id="{7842FC68-61FD-4700-8A22-BB8B07188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4579" y="691977"/>
            <a:ext cx="7761923" cy="5343064"/>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ln w="152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6DF1C8-48EC-B443-8EB0-064EBBCC8D2F}"/>
              </a:ext>
            </a:extLst>
          </p:cNvPr>
          <p:cNvSpPr>
            <a:spLocks noGrp="1"/>
          </p:cNvSpPr>
          <p:nvPr>
            <p:ph type="title"/>
          </p:nvPr>
        </p:nvSpPr>
        <p:spPr>
          <a:xfrm>
            <a:off x="2616277" y="2061838"/>
            <a:ext cx="6959446" cy="1662475"/>
          </a:xfrm>
        </p:spPr>
        <p:txBody>
          <a:bodyPr vert="horz" lIns="228600" tIns="228600" rIns="228600" bIns="0" rtlCol="0" anchor="b">
            <a:normAutofit/>
          </a:bodyPr>
          <a:lstStyle/>
          <a:p>
            <a:pPr>
              <a:lnSpc>
                <a:spcPct val="80000"/>
              </a:lnSpc>
            </a:pPr>
            <a:r>
              <a:rPr lang="en-US" sz="4800"/>
              <a:t>Transforming my Fears into Love</a:t>
            </a:r>
          </a:p>
        </p:txBody>
      </p:sp>
    </p:spTree>
    <p:extLst>
      <p:ext uri="{BB962C8B-B14F-4D97-AF65-F5344CB8AC3E}">
        <p14:creationId xmlns:p14="http://schemas.microsoft.com/office/powerpoint/2010/main" val="35303472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4" name="Group 163">
            <a:extLst>
              <a:ext uri="{FF2B5EF4-FFF2-40B4-BE49-F238E27FC236}">
                <a16:creationId xmlns:a16="http://schemas.microsoft.com/office/drawing/2014/main" id="{84DB7353-7D7A-431B-A5B6-A3845E6F2B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65" name="Freeform 5">
              <a:extLst>
                <a:ext uri="{FF2B5EF4-FFF2-40B4-BE49-F238E27FC236}">
                  <a16:creationId xmlns:a16="http://schemas.microsoft.com/office/drawing/2014/main" id="{9E8D15D6-6183-4BE1-A315-C7EC9C1A5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6" name="Freeform 6">
              <a:extLst>
                <a:ext uri="{FF2B5EF4-FFF2-40B4-BE49-F238E27FC236}">
                  <a16:creationId xmlns:a16="http://schemas.microsoft.com/office/drawing/2014/main" id="{82A253FA-4E60-4B4D-94B0-93ECFCF30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7" name="Freeform 7">
              <a:extLst>
                <a:ext uri="{FF2B5EF4-FFF2-40B4-BE49-F238E27FC236}">
                  <a16:creationId xmlns:a16="http://schemas.microsoft.com/office/drawing/2014/main" id="{E1B39AD1-11BD-457B-822C-A873607F4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8" name="Freeform 8">
              <a:extLst>
                <a:ext uri="{FF2B5EF4-FFF2-40B4-BE49-F238E27FC236}">
                  <a16:creationId xmlns:a16="http://schemas.microsoft.com/office/drawing/2014/main" id="{CC286005-78D5-4BE4-AA8B-75CDC07E7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9" name="Freeform 9">
              <a:extLst>
                <a:ext uri="{FF2B5EF4-FFF2-40B4-BE49-F238E27FC236}">
                  <a16:creationId xmlns:a16="http://schemas.microsoft.com/office/drawing/2014/main" id="{09E4A22D-7E83-4F24-97FE-931A93CAC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0" name="Freeform 10">
              <a:extLst>
                <a:ext uri="{FF2B5EF4-FFF2-40B4-BE49-F238E27FC236}">
                  <a16:creationId xmlns:a16="http://schemas.microsoft.com/office/drawing/2014/main" id="{4351E96B-8DD4-4D5E-A9F0-C47F5F3378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1" name="Freeform 11">
              <a:extLst>
                <a:ext uri="{FF2B5EF4-FFF2-40B4-BE49-F238E27FC236}">
                  <a16:creationId xmlns:a16="http://schemas.microsoft.com/office/drawing/2014/main" id="{BFF78610-2475-4756-9EC8-5DA7D8902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2" name="Freeform 12">
              <a:extLst>
                <a:ext uri="{FF2B5EF4-FFF2-40B4-BE49-F238E27FC236}">
                  <a16:creationId xmlns:a16="http://schemas.microsoft.com/office/drawing/2014/main" id="{C7ACAE44-681D-4CBC-B2AB-E5131DF5A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3" name="Freeform 13">
              <a:extLst>
                <a:ext uri="{FF2B5EF4-FFF2-40B4-BE49-F238E27FC236}">
                  <a16:creationId xmlns:a16="http://schemas.microsoft.com/office/drawing/2014/main" id="{CA22E4A0-73AA-4722-9C16-F3AF9A33E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4" name="Freeform 14">
              <a:extLst>
                <a:ext uri="{FF2B5EF4-FFF2-40B4-BE49-F238E27FC236}">
                  <a16:creationId xmlns:a16="http://schemas.microsoft.com/office/drawing/2014/main" id="{BB36E626-EBEB-41C0-B224-8DB049DB4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5" name="Freeform 15">
              <a:extLst>
                <a:ext uri="{FF2B5EF4-FFF2-40B4-BE49-F238E27FC236}">
                  <a16:creationId xmlns:a16="http://schemas.microsoft.com/office/drawing/2014/main" id="{D603DEC5-BED4-4DB6-A253-F61CC3674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89" name="Freeform 16">
              <a:extLst>
                <a:ext uri="{FF2B5EF4-FFF2-40B4-BE49-F238E27FC236}">
                  <a16:creationId xmlns:a16="http://schemas.microsoft.com/office/drawing/2014/main" id="{86AE9DE6-CA9A-479B-A0FB-0E1BAC7A6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90" name="Freeform 17">
              <a:extLst>
                <a:ext uri="{FF2B5EF4-FFF2-40B4-BE49-F238E27FC236}">
                  <a16:creationId xmlns:a16="http://schemas.microsoft.com/office/drawing/2014/main" id="{16CB8DC8-E75F-4574-A290-AAB7031BE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1" name="Freeform 18">
              <a:extLst>
                <a:ext uri="{FF2B5EF4-FFF2-40B4-BE49-F238E27FC236}">
                  <a16:creationId xmlns:a16="http://schemas.microsoft.com/office/drawing/2014/main" id="{1CA657E1-3A52-4C23-AA47-EBB2D5C41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2" name="Freeform 19">
              <a:extLst>
                <a:ext uri="{FF2B5EF4-FFF2-40B4-BE49-F238E27FC236}">
                  <a16:creationId xmlns:a16="http://schemas.microsoft.com/office/drawing/2014/main" id="{ED4F701B-2A93-464F-A673-54EED5C4C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3" name="Freeform 20">
              <a:extLst>
                <a:ext uri="{FF2B5EF4-FFF2-40B4-BE49-F238E27FC236}">
                  <a16:creationId xmlns:a16="http://schemas.microsoft.com/office/drawing/2014/main" id="{9977C34F-F6C9-4749-B201-7B928802D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4" name="Freeform 21">
              <a:extLst>
                <a:ext uri="{FF2B5EF4-FFF2-40B4-BE49-F238E27FC236}">
                  <a16:creationId xmlns:a16="http://schemas.microsoft.com/office/drawing/2014/main" id="{3A913E6B-DBE9-4291-A34C-36069ECB8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5" name="Freeform 22">
              <a:extLst>
                <a:ext uri="{FF2B5EF4-FFF2-40B4-BE49-F238E27FC236}">
                  <a16:creationId xmlns:a16="http://schemas.microsoft.com/office/drawing/2014/main" id="{7D415C04-AB5C-4B76-9E49-EEBAEE64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17" name="Freeform 23">
              <a:extLst>
                <a:ext uri="{FF2B5EF4-FFF2-40B4-BE49-F238E27FC236}">
                  <a16:creationId xmlns:a16="http://schemas.microsoft.com/office/drawing/2014/main" id="{151FDC11-E872-4EAE-A597-822F9FE17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18" name="Group 184">
            <a:extLst>
              <a:ext uri="{FF2B5EF4-FFF2-40B4-BE49-F238E27FC236}">
                <a16:creationId xmlns:a16="http://schemas.microsoft.com/office/drawing/2014/main" id="{1B24766B-81CA-44C7-BF11-77A12BA4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19" name="Rectangle 185">
              <a:extLst>
                <a:ext uri="{FF2B5EF4-FFF2-40B4-BE49-F238E27FC236}">
                  <a16:creationId xmlns:a16="http://schemas.microsoft.com/office/drawing/2014/main" id="{1A2F9962-DEB8-461C-8B4C-C0ED0D8A7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0" name="Isosceles Triangle 186">
              <a:extLst>
                <a:ext uri="{FF2B5EF4-FFF2-40B4-BE49-F238E27FC236}">
                  <a16:creationId xmlns:a16="http://schemas.microsoft.com/office/drawing/2014/main" id="{C0672E08-EB09-4B8E-8522-24BBC2CFFD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1" name="Rectangle 187">
              <a:extLst>
                <a:ext uri="{FF2B5EF4-FFF2-40B4-BE49-F238E27FC236}">
                  <a16:creationId xmlns:a16="http://schemas.microsoft.com/office/drawing/2014/main" id="{3447AB64-F3EC-4A1F-BFD4-F0F9DB3DA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22" name="Rectangle 189">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3061" cy="68692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5" name="Group 294">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296"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7"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8"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9"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0"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1"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2"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3"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4"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05"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06"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07"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08"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9"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0"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1"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2"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3"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14"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16" name="Freeform: Shape 315">
            <a:extLst>
              <a:ext uri="{FF2B5EF4-FFF2-40B4-BE49-F238E27FC236}">
                <a16:creationId xmlns:a16="http://schemas.microsoft.com/office/drawing/2014/main" id="{A7795DFA-888F-47E2-B44E-DE1D3B3E4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058957"/>
          </a:xfrm>
          <a:custGeom>
            <a:avLst/>
            <a:gdLst>
              <a:gd name="connsiteX0" fmla="*/ 0 w 12192000"/>
              <a:gd name="connsiteY0" fmla="*/ 0 h 5058957"/>
              <a:gd name="connsiteX1" fmla="*/ 12192000 w 12192000"/>
              <a:gd name="connsiteY1" fmla="*/ 0 h 5058957"/>
              <a:gd name="connsiteX2" fmla="*/ 12192000 w 12192000"/>
              <a:gd name="connsiteY2" fmla="*/ 259692 h 5058957"/>
              <a:gd name="connsiteX3" fmla="*/ 12192000 w 12192000"/>
              <a:gd name="connsiteY3" fmla="*/ 3542069 h 5058957"/>
              <a:gd name="connsiteX4" fmla="*/ 12192000 w 12192000"/>
              <a:gd name="connsiteY4" fmla="*/ 3734194 h 5058957"/>
              <a:gd name="connsiteX5" fmla="*/ 12192000 w 12192000"/>
              <a:gd name="connsiteY5" fmla="*/ 4710012 h 5058957"/>
              <a:gd name="connsiteX6" fmla="*/ 12113803 w 12192000"/>
              <a:gd name="connsiteY6" fmla="*/ 4718295 h 5058957"/>
              <a:gd name="connsiteX7" fmla="*/ 6753597 w 12192000"/>
              <a:gd name="connsiteY7" fmla="*/ 5041852 h 5058957"/>
              <a:gd name="connsiteX8" fmla="*/ 400746 w 12192000"/>
              <a:gd name="connsiteY8" fmla="*/ 4870509 h 5058957"/>
              <a:gd name="connsiteX9" fmla="*/ 0 w 12192000"/>
              <a:gd name="connsiteY9" fmla="*/ 4833533 h 5058957"/>
              <a:gd name="connsiteX10" fmla="*/ 0 w 12192000"/>
              <a:gd name="connsiteY10" fmla="*/ 3734194 h 5058957"/>
              <a:gd name="connsiteX11" fmla="*/ 0 w 12192000"/>
              <a:gd name="connsiteY11" fmla="*/ 3542069 h 5058957"/>
              <a:gd name="connsiteX12" fmla="*/ 0 w 12192000"/>
              <a:gd name="connsiteY12" fmla="*/ 259692 h 505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a:solidFill>
            <a:schemeClr val="bg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294BEF1-0B2F-5849-BEC1-F80522D52915}"/>
              </a:ext>
            </a:extLst>
          </p:cNvPr>
          <p:cNvSpPr>
            <a:spLocks noGrp="1"/>
          </p:cNvSpPr>
          <p:nvPr>
            <p:ph type="title"/>
          </p:nvPr>
        </p:nvSpPr>
        <p:spPr>
          <a:xfrm>
            <a:off x="1756043" y="1286121"/>
            <a:ext cx="8679915" cy="3171375"/>
          </a:xfrm>
        </p:spPr>
        <p:txBody>
          <a:bodyPr vert="horz" lIns="228600" tIns="228600" rIns="228600" bIns="0" rtlCol="0" anchor="ctr">
            <a:normAutofit/>
          </a:bodyPr>
          <a:lstStyle/>
          <a:p>
            <a:pPr>
              <a:lnSpc>
                <a:spcPct val="80000"/>
              </a:lnSpc>
            </a:pPr>
            <a:r>
              <a:rPr lang="en-US" sz="2400" dirty="0">
                <a:solidFill>
                  <a:schemeClr val="tx1"/>
                </a:solidFill>
              </a:rPr>
              <a:t> </a:t>
            </a:r>
            <a:br>
              <a:rPr lang="en-US" sz="2400" dirty="0">
                <a:solidFill>
                  <a:schemeClr val="tx1"/>
                </a:solidFill>
              </a:rPr>
            </a:br>
            <a:r>
              <a:rPr lang="en-US" sz="2400" dirty="0">
                <a:solidFill>
                  <a:schemeClr val="tx1"/>
                </a:solidFill>
              </a:rPr>
              <a:t> </a:t>
            </a:r>
            <a:br>
              <a:rPr lang="en-US" sz="2400" dirty="0">
                <a:solidFill>
                  <a:schemeClr val="tx1"/>
                </a:solidFill>
              </a:rPr>
            </a:br>
            <a:r>
              <a:rPr lang="en-US" sz="2400" dirty="0">
                <a:solidFill>
                  <a:schemeClr val="tx1"/>
                </a:solidFill>
              </a:rPr>
              <a:t>Do I fear to be afraid? Do I avoid places and people that make me feel afraid? How can I find the courage to face that which I fear so that I may use it to guide me home and find my inner peace? </a:t>
            </a:r>
            <a:br>
              <a:rPr lang="en-US" sz="2400" dirty="0">
                <a:solidFill>
                  <a:schemeClr val="tx1"/>
                </a:solidFill>
              </a:rPr>
            </a:br>
            <a:r>
              <a:rPr lang="en-US" sz="2400" dirty="0">
                <a:solidFill>
                  <a:schemeClr val="tx1"/>
                </a:solidFill>
              </a:rPr>
              <a:t> </a:t>
            </a:r>
            <a:br>
              <a:rPr lang="en-US" sz="2400" dirty="0">
                <a:solidFill>
                  <a:schemeClr val="tx1"/>
                </a:solidFill>
              </a:rPr>
            </a:br>
            <a:r>
              <a:rPr lang="en-US" sz="2400" dirty="0">
                <a:solidFill>
                  <a:schemeClr val="tx1"/>
                </a:solidFill>
              </a:rPr>
              <a:t>What do I understand by ‘courage?’    Is courage the lack of fear? But what would courage be without the existence of fear? How can one have courage without being afraid? </a:t>
            </a:r>
            <a:br>
              <a:rPr lang="en-US" sz="2400" dirty="0">
                <a:solidFill>
                  <a:schemeClr val="tx1"/>
                </a:solidFill>
              </a:rPr>
            </a:br>
            <a:endParaRPr lang="en-US" sz="2400" dirty="0">
              <a:solidFill>
                <a:schemeClr val="tx1"/>
              </a:solidFill>
            </a:endParaRPr>
          </a:p>
        </p:txBody>
      </p:sp>
    </p:spTree>
    <p:extLst>
      <p:ext uri="{BB962C8B-B14F-4D97-AF65-F5344CB8AC3E}">
        <p14:creationId xmlns:p14="http://schemas.microsoft.com/office/powerpoint/2010/main" val="2183230218"/>
      </p:ext>
    </p:extLst>
  </p:cSld>
  <p:clrMapOvr>
    <a:overrideClrMapping bg1="lt1" tx1="dk1" bg2="lt2" tx2="dk2" accent1="accent1" accent2="accent2" accent3="accent3" accent4="accent4" accent5="accent5" accent6="accent6" hlink="hlink" folHlink="folHlink"/>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5" name="Group 174">
            <a:extLst>
              <a:ext uri="{FF2B5EF4-FFF2-40B4-BE49-F238E27FC236}">
                <a16:creationId xmlns:a16="http://schemas.microsoft.com/office/drawing/2014/main" id="{84DB7353-7D7A-431B-A5B6-A3845E6F2B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76" name="Freeform 5">
              <a:extLst>
                <a:ext uri="{FF2B5EF4-FFF2-40B4-BE49-F238E27FC236}">
                  <a16:creationId xmlns:a16="http://schemas.microsoft.com/office/drawing/2014/main" id="{9E8D15D6-6183-4BE1-A315-C7EC9C1A5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7" name="Freeform 6">
              <a:extLst>
                <a:ext uri="{FF2B5EF4-FFF2-40B4-BE49-F238E27FC236}">
                  <a16:creationId xmlns:a16="http://schemas.microsoft.com/office/drawing/2014/main" id="{82A253FA-4E60-4B4D-94B0-93ECFCF30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8" name="Freeform 7">
              <a:extLst>
                <a:ext uri="{FF2B5EF4-FFF2-40B4-BE49-F238E27FC236}">
                  <a16:creationId xmlns:a16="http://schemas.microsoft.com/office/drawing/2014/main" id="{E1B39AD1-11BD-457B-822C-A873607F4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9" name="Freeform 8">
              <a:extLst>
                <a:ext uri="{FF2B5EF4-FFF2-40B4-BE49-F238E27FC236}">
                  <a16:creationId xmlns:a16="http://schemas.microsoft.com/office/drawing/2014/main" id="{CC286005-78D5-4BE4-AA8B-75CDC07E7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0" name="Freeform 9">
              <a:extLst>
                <a:ext uri="{FF2B5EF4-FFF2-40B4-BE49-F238E27FC236}">
                  <a16:creationId xmlns:a16="http://schemas.microsoft.com/office/drawing/2014/main" id="{09E4A22D-7E83-4F24-97FE-931A93CAC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1" name="Freeform 10">
              <a:extLst>
                <a:ext uri="{FF2B5EF4-FFF2-40B4-BE49-F238E27FC236}">
                  <a16:creationId xmlns:a16="http://schemas.microsoft.com/office/drawing/2014/main" id="{4351E96B-8DD4-4D5E-A9F0-C47F5F3378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2" name="Freeform 11">
              <a:extLst>
                <a:ext uri="{FF2B5EF4-FFF2-40B4-BE49-F238E27FC236}">
                  <a16:creationId xmlns:a16="http://schemas.microsoft.com/office/drawing/2014/main" id="{BFF78610-2475-4756-9EC8-5DA7D8902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3" name="Freeform 12">
              <a:extLst>
                <a:ext uri="{FF2B5EF4-FFF2-40B4-BE49-F238E27FC236}">
                  <a16:creationId xmlns:a16="http://schemas.microsoft.com/office/drawing/2014/main" id="{C7ACAE44-681D-4CBC-B2AB-E5131DF5A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4" name="Freeform 13">
              <a:extLst>
                <a:ext uri="{FF2B5EF4-FFF2-40B4-BE49-F238E27FC236}">
                  <a16:creationId xmlns:a16="http://schemas.microsoft.com/office/drawing/2014/main" id="{CA22E4A0-73AA-4722-9C16-F3AF9A33E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5" name="Freeform 14">
              <a:extLst>
                <a:ext uri="{FF2B5EF4-FFF2-40B4-BE49-F238E27FC236}">
                  <a16:creationId xmlns:a16="http://schemas.microsoft.com/office/drawing/2014/main" id="{BB36E626-EBEB-41C0-B224-8DB049DB4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6" name="Freeform 15">
              <a:extLst>
                <a:ext uri="{FF2B5EF4-FFF2-40B4-BE49-F238E27FC236}">
                  <a16:creationId xmlns:a16="http://schemas.microsoft.com/office/drawing/2014/main" id="{D603DEC5-BED4-4DB6-A253-F61CC3674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87" name="Freeform 16">
              <a:extLst>
                <a:ext uri="{FF2B5EF4-FFF2-40B4-BE49-F238E27FC236}">
                  <a16:creationId xmlns:a16="http://schemas.microsoft.com/office/drawing/2014/main" id="{86AE9DE6-CA9A-479B-A0FB-0E1BAC7A6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88" name="Freeform 17">
              <a:extLst>
                <a:ext uri="{FF2B5EF4-FFF2-40B4-BE49-F238E27FC236}">
                  <a16:creationId xmlns:a16="http://schemas.microsoft.com/office/drawing/2014/main" id="{16CB8DC8-E75F-4574-A290-AAB7031BE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9" name="Freeform 18">
              <a:extLst>
                <a:ext uri="{FF2B5EF4-FFF2-40B4-BE49-F238E27FC236}">
                  <a16:creationId xmlns:a16="http://schemas.microsoft.com/office/drawing/2014/main" id="{1CA657E1-3A52-4C23-AA47-EBB2D5C41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0" name="Freeform 19">
              <a:extLst>
                <a:ext uri="{FF2B5EF4-FFF2-40B4-BE49-F238E27FC236}">
                  <a16:creationId xmlns:a16="http://schemas.microsoft.com/office/drawing/2014/main" id="{ED4F701B-2A93-464F-A673-54EED5C4C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1" name="Freeform 20">
              <a:extLst>
                <a:ext uri="{FF2B5EF4-FFF2-40B4-BE49-F238E27FC236}">
                  <a16:creationId xmlns:a16="http://schemas.microsoft.com/office/drawing/2014/main" id="{9977C34F-F6C9-4749-B201-7B928802D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2" name="Freeform 21">
              <a:extLst>
                <a:ext uri="{FF2B5EF4-FFF2-40B4-BE49-F238E27FC236}">
                  <a16:creationId xmlns:a16="http://schemas.microsoft.com/office/drawing/2014/main" id="{3A913E6B-DBE9-4291-A34C-36069ECB8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3" name="Freeform 22">
              <a:extLst>
                <a:ext uri="{FF2B5EF4-FFF2-40B4-BE49-F238E27FC236}">
                  <a16:creationId xmlns:a16="http://schemas.microsoft.com/office/drawing/2014/main" id="{7D415C04-AB5C-4B76-9E49-EEBAEE64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4" name="Freeform 23">
              <a:extLst>
                <a:ext uri="{FF2B5EF4-FFF2-40B4-BE49-F238E27FC236}">
                  <a16:creationId xmlns:a16="http://schemas.microsoft.com/office/drawing/2014/main" id="{151FDC11-E872-4EAE-A597-822F9FE17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96" name="Group 195">
            <a:extLst>
              <a:ext uri="{FF2B5EF4-FFF2-40B4-BE49-F238E27FC236}">
                <a16:creationId xmlns:a16="http://schemas.microsoft.com/office/drawing/2014/main" id="{1B24766B-81CA-44C7-BF11-77A12BA4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197" name="Rectangle 196">
              <a:extLst>
                <a:ext uri="{FF2B5EF4-FFF2-40B4-BE49-F238E27FC236}">
                  <a16:creationId xmlns:a16="http://schemas.microsoft.com/office/drawing/2014/main" id="{1A2F9962-DEB8-461C-8B4C-C0ED0D8A7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 name="Isosceles Triangle 197">
              <a:extLst>
                <a:ext uri="{FF2B5EF4-FFF2-40B4-BE49-F238E27FC236}">
                  <a16:creationId xmlns:a16="http://schemas.microsoft.com/office/drawing/2014/main" id="{C0672E08-EB09-4B8E-8522-24BBC2CFFD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 name="Rectangle 198">
              <a:extLst>
                <a:ext uri="{FF2B5EF4-FFF2-40B4-BE49-F238E27FC236}">
                  <a16:creationId xmlns:a16="http://schemas.microsoft.com/office/drawing/2014/main" id="{3447AB64-F3EC-4A1F-BFD4-F0F9DB3DA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01" name="Rectangle 200">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3061" cy="68692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3" name="Group 202">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204"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5"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6"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7"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8"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9"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0"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1"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2"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3"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4"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5"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6"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7"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8"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9"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0"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1"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2"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24" name="Freeform: Shape 223">
            <a:extLst>
              <a:ext uri="{FF2B5EF4-FFF2-40B4-BE49-F238E27FC236}">
                <a16:creationId xmlns:a16="http://schemas.microsoft.com/office/drawing/2014/main" id="{A7795DFA-888F-47E2-B44E-DE1D3B3E4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058957"/>
          </a:xfrm>
          <a:custGeom>
            <a:avLst/>
            <a:gdLst>
              <a:gd name="connsiteX0" fmla="*/ 0 w 12192000"/>
              <a:gd name="connsiteY0" fmla="*/ 0 h 5058957"/>
              <a:gd name="connsiteX1" fmla="*/ 12192000 w 12192000"/>
              <a:gd name="connsiteY1" fmla="*/ 0 h 5058957"/>
              <a:gd name="connsiteX2" fmla="*/ 12192000 w 12192000"/>
              <a:gd name="connsiteY2" fmla="*/ 259692 h 5058957"/>
              <a:gd name="connsiteX3" fmla="*/ 12192000 w 12192000"/>
              <a:gd name="connsiteY3" fmla="*/ 3542069 h 5058957"/>
              <a:gd name="connsiteX4" fmla="*/ 12192000 w 12192000"/>
              <a:gd name="connsiteY4" fmla="*/ 3734194 h 5058957"/>
              <a:gd name="connsiteX5" fmla="*/ 12192000 w 12192000"/>
              <a:gd name="connsiteY5" fmla="*/ 4710012 h 5058957"/>
              <a:gd name="connsiteX6" fmla="*/ 12113803 w 12192000"/>
              <a:gd name="connsiteY6" fmla="*/ 4718295 h 5058957"/>
              <a:gd name="connsiteX7" fmla="*/ 6753597 w 12192000"/>
              <a:gd name="connsiteY7" fmla="*/ 5041852 h 5058957"/>
              <a:gd name="connsiteX8" fmla="*/ 400746 w 12192000"/>
              <a:gd name="connsiteY8" fmla="*/ 4870509 h 5058957"/>
              <a:gd name="connsiteX9" fmla="*/ 0 w 12192000"/>
              <a:gd name="connsiteY9" fmla="*/ 4833533 h 5058957"/>
              <a:gd name="connsiteX10" fmla="*/ 0 w 12192000"/>
              <a:gd name="connsiteY10" fmla="*/ 3734194 h 5058957"/>
              <a:gd name="connsiteX11" fmla="*/ 0 w 12192000"/>
              <a:gd name="connsiteY11" fmla="*/ 3542069 h 5058957"/>
              <a:gd name="connsiteX12" fmla="*/ 0 w 12192000"/>
              <a:gd name="connsiteY12" fmla="*/ 259692 h 505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a:solidFill>
            <a:schemeClr val="bg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E93586A-86A1-6047-8FD5-30D1DE68DCED}"/>
              </a:ext>
            </a:extLst>
          </p:cNvPr>
          <p:cNvSpPr>
            <a:spLocks noGrp="1"/>
          </p:cNvSpPr>
          <p:nvPr>
            <p:ph type="title"/>
          </p:nvPr>
        </p:nvSpPr>
        <p:spPr>
          <a:xfrm>
            <a:off x="1756043" y="1286121"/>
            <a:ext cx="8679915" cy="3171375"/>
          </a:xfrm>
        </p:spPr>
        <p:txBody>
          <a:bodyPr vert="horz" lIns="228600" tIns="228600" rIns="228600" bIns="0" rtlCol="0" anchor="ctr">
            <a:normAutofit/>
          </a:bodyPr>
          <a:lstStyle/>
          <a:p>
            <a:pPr>
              <a:lnSpc>
                <a:spcPct val="80000"/>
              </a:lnSpc>
            </a:pPr>
            <a:r>
              <a:rPr lang="en-US" sz="3300" dirty="0">
                <a:solidFill>
                  <a:schemeClr val="tx1"/>
                </a:solidFill>
              </a:rPr>
              <a:t>If I am afraid- does this mean that I am not brave? </a:t>
            </a:r>
            <a:br>
              <a:rPr lang="en-US" sz="3300" dirty="0">
                <a:solidFill>
                  <a:schemeClr val="tx1"/>
                </a:solidFill>
              </a:rPr>
            </a:br>
            <a:r>
              <a:rPr lang="en-US" sz="3300" dirty="0">
                <a:solidFill>
                  <a:schemeClr val="tx1"/>
                </a:solidFill>
              </a:rPr>
              <a:t>Am I able to keep walking through my valley of the shadow of death instead of running away when I am left alone standing in my darkness? </a:t>
            </a:r>
            <a:br>
              <a:rPr lang="en-US" sz="3300" dirty="0">
                <a:solidFill>
                  <a:schemeClr val="tx1"/>
                </a:solidFill>
              </a:rPr>
            </a:br>
            <a:r>
              <a:rPr lang="en-US" sz="3300" dirty="0">
                <a:solidFill>
                  <a:schemeClr val="tx1"/>
                </a:solidFill>
              </a:rPr>
              <a:t>Can courage be my light?</a:t>
            </a:r>
            <a:br>
              <a:rPr lang="en-US" sz="3300" dirty="0">
                <a:solidFill>
                  <a:schemeClr val="tx1"/>
                </a:solidFill>
              </a:rPr>
            </a:br>
            <a:r>
              <a:rPr lang="en-US" sz="3300" dirty="0">
                <a:solidFill>
                  <a:schemeClr val="tx1"/>
                </a:solidFill>
              </a:rPr>
              <a:t>Do I want to have more courage?- if so- how and where do I find courage? </a:t>
            </a:r>
            <a:br>
              <a:rPr lang="en-US" sz="3300" dirty="0">
                <a:solidFill>
                  <a:schemeClr val="tx1"/>
                </a:solidFill>
              </a:rPr>
            </a:br>
            <a:endParaRPr lang="en-US" sz="3300" dirty="0">
              <a:solidFill>
                <a:schemeClr val="tx1"/>
              </a:solidFill>
            </a:endParaRPr>
          </a:p>
        </p:txBody>
      </p:sp>
    </p:spTree>
    <p:extLst>
      <p:ext uri="{BB962C8B-B14F-4D97-AF65-F5344CB8AC3E}">
        <p14:creationId xmlns:p14="http://schemas.microsoft.com/office/powerpoint/2010/main" val="1187176420"/>
      </p:ext>
    </p:extLst>
  </p:cSld>
  <p:clrMapOvr>
    <a:overrideClrMapping bg1="lt1" tx1="dk1" bg2="lt2" tx2="dk2" accent1="accent1" accent2="accent2" accent3="accent3" accent4="accent4" accent5="accent5" accent6="accent6" hlink="hlink" folHlink="folHlink"/>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5" name="Group 174">
            <a:extLst>
              <a:ext uri="{FF2B5EF4-FFF2-40B4-BE49-F238E27FC236}">
                <a16:creationId xmlns:a16="http://schemas.microsoft.com/office/drawing/2014/main" id="{84DB7353-7D7A-431B-A5B6-A3845E6F2B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76" name="Freeform 5">
              <a:extLst>
                <a:ext uri="{FF2B5EF4-FFF2-40B4-BE49-F238E27FC236}">
                  <a16:creationId xmlns:a16="http://schemas.microsoft.com/office/drawing/2014/main" id="{9E8D15D6-6183-4BE1-A315-C7EC9C1A5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7" name="Freeform 6">
              <a:extLst>
                <a:ext uri="{FF2B5EF4-FFF2-40B4-BE49-F238E27FC236}">
                  <a16:creationId xmlns:a16="http://schemas.microsoft.com/office/drawing/2014/main" id="{82A253FA-4E60-4B4D-94B0-93ECFCF30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8" name="Freeform 7">
              <a:extLst>
                <a:ext uri="{FF2B5EF4-FFF2-40B4-BE49-F238E27FC236}">
                  <a16:creationId xmlns:a16="http://schemas.microsoft.com/office/drawing/2014/main" id="{E1B39AD1-11BD-457B-822C-A873607F4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9" name="Freeform 8">
              <a:extLst>
                <a:ext uri="{FF2B5EF4-FFF2-40B4-BE49-F238E27FC236}">
                  <a16:creationId xmlns:a16="http://schemas.microsoft.com/office/drawing/2014/main" id="{CC286005-78D5-4BE4-AA8B-75CDC07E7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0" name="Freeform 9">
              <a:extLst>
                <a:ext uri="{FF2B5EF4-FFF2-40B4-BE49-F238E27FC236}">
                  <a16:creationId xmlns:a16="http://schemas.microsoft.com/office/drawing/2014/main" id="{09E4A22D-7E83-4F24-97FE-931A93CAC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1" name="Freeform 10">
              <a:extLst>
                <a:ext uri="{FF2B5EF4-FFF2-40B4-BE49-F238E27FC236}">
                  <a16:creationId xmlns:a16="http://schemas.microsoft.com/office/drawing/2014/main" id="{4351E96B-8DD4-4D5E-A9F0-C47F5F3378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2" name="Freeform 11">
              <a:extLst>
                <a:ext uri="{FF2B5EF4-FFF2-40B4-BE49-F238E27FC236}">
                  <a16:creationId xmlns:a16="http://schemas.microsoft.com/office/drawing/2014/main" id="{BFF78610-2475-4756-9EC8-5DA7D8902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3" name="Freeform 12">
              <a:extLst>
                <a:ext uri="{FF2B5EF4-FFF2-40B4-BE49-F238E27FC236}">
                  <a16:creationId xmlns:a16="http://schemas.microsoft.com/office/drawing/2014/main" id="{C7ACAE44-681D-4CBC-B2AB-E5131DF5A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4" name="Freeform 13">
              <a:extLst>
                <a:ext uri="{FF2B5EF4-FFF2-40B4-BE49-F238E27FC236}">
                  <a16:creationId xmlns:a16="http://schemas.microsoft.com/office/drawing/2014/main" id="{CA22E4A0-73AA-4722-9C16-F3AF9A33E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5" name="Freeform 14">
              <a:extLst>
                <a:ext uri="{FF2B5EF4-FFF2-40B4-BE49-F238E27FC236}">
                  <a16:creationId xmlns:a16="http://schemas.microsoft.com/office/drawing/2014/main" id="{BB36E626-EBEB-41C0-B224-8DB049DB4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6" name="Freeform 15">
              <a:extLst>
                <a:ext uri="{FF2B5EF4-FFF2-40B4-BE49-F238E27FC236}">
                  <a16:creationId xmlns:a16="http://schemas.microsoft.com/office/drawing/2014/main" id="{D603DEC5-BED4-4DB6-A253-F61CC3674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87" name="Freeform 16">
              <a:extLst>
                <a:ext uri="{FF2B5EF4-FFF2-40B4-BE49-F238E27FC236}">
                  <a16:creationId xmlns:a16="http://schemas.microsoft.com/office/drawing/2014/main" id="{86AE9DE6-CA9A-479B-A0FB-0E1BAC7A6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88" name="Freeform 17">
              <a:extLst>
                <a:ext uri="{FF2B5EF4-FFF2-40B4-BE49-F238E27FC236}">
                  <a16:creationId xmlns:a16="http://schemas.microsoft.com/office/drawing/2014/main" id="{16CB8DC8-E75F-4574-A290-AAB7031BE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9" name="Freeform 18">
              <a:extLst>
                <a:ext uri="{FF2B5EF4-FFF2-40B4-BE49-F238E27FC236}">
                  <a16:creationId xmlns:a16="http://schemas.microsoft.com/office/drawing/2014/main" id="{1CA657E1-3A52-4C23-AA47-EBB2D5C41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0" name="Freeform 19">
              <a:extLst>
                <a:ext uri="{FF2B5EF4-FFF2-40B4-BE49-F238E27FC236}">
                  <a16:creationId xmlns:a16="http://schemas.microsoft.com/office/drawing/2014/main" id="{ED4F701B-2A93-464F-A673-54EED5C4C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1" name="Freeform 20">
              <a:extLst>
                <a:ext uri="{FF2B5EF4-FFF2-40B4-BE49-F238E27FC236}">
                  <a16:creationId xmlns:a16="http://schemas.microsoft.com/office/drawing/2014/main" id="{9977C34F-F6C9-4749-B201-7B928802D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2" name="Freeform 21">
              <a:extLst>
                <a:ext uri="{FF2B5EF4-FFF2-40B4-BE49-F238E27FC236}">
                  <a16:creationId xmlns:a16="http://schemas.microsoft.com/office/drawing/2014/main" id="{3A913E6B-DBE9-4291-A34C-36069ECB8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3" name="Freeform 22">
              <a:extLst>
                <a:ext uri="{FF2B5EF4-FFF2-40B4-BE49-F238E27FC236}">
                  <a16:creationId xmlns:a16="http://schemas.microsoft.com/office/drawing/2014/main" id="{7D415C04-AB5C-4B76-9E49-EEBAEE64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4" name="Freeform 23">
              <a:extLst>
                <a:ext uri="{FF2B5EF4-FFF2-40B4-BE49-F238E27FC236}">
                  <a16:creationId xmlns:a16="http://schemas.microsoft.com/office/drawing/2014/main" id="{151FDC11-E872-4EAE-A597-822F9FE17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96" name="Group 195">
            <a:extLst>
              <a:ext uri="{FF2B5EF4-FFF2-40B4-BE49-F238E27FC236}">
                <a16:creationId xmlns:a16="http://schemas.microsoft.com/office/drawing/2014/main" id="{1B24766B-81CA-44C7-BF11-77A12BA4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197" name="Rectangle 196">
              <a:extLst>
                <a:ext uri="{FF2B5EF4-FFF2-40B4-BE49-F238E27FC236}">
                  <a16:creationId xmlns:a16="http://schemas.microsoft.com/office/drawing/2014/main" id="{1A2F9962-DEB8-461C-8B4C-C0ED0D8A7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 name="Isosceles Triangle 197">
              <a:extLst>
                <a:ext uri="{FF2B5EF4-FFF2-40B4-BE49-F238E27FC236}">
                  <a16:creationId xmlns:a16="http://schemas.microsoft.com/office/drawing/2014/main" id="{C0672E08-EB09-4B8E-8522-24BBC2CFFD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 name="Rectangle 198">
              <a:extLst>
                <a:ext uri="{FF2B5EF4-FFF2-40B4-BE49-F238E27FC236}">
                  <a16:creationId xmlns:a16="http://schemas.microsoft.com/office/drawing/2014/main" id="{3447AB64-F3EC-4A1F-BFD4-F0F9DB3DA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01" name="Rectangle 200">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3061" cy="68692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3" name="Group 202">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204"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5"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6"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7"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8"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9"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0"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1"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2"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3"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4"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5"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6"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7"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8"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9"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0"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1"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2"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24" name="Freeform: Shape 223">
            <a:extLst>
              <a:ext uri="{FF2B5EF4-FFF2-40B4-BE49-F238E27FC236}">
                <a16:creationId xmlns:a16="http://schemas.microsoft.com/office/drawing/2014/main" id="{A7795DFA-888F-47E2-B44E-DE1D3B3E4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058957"/>
          </a:xfrm>
          <a:custGeom>
            <a:avLst/>
            <a:gdLst>
              <a:gd name="connsiteX0" fmla="*/ 0 w 12192000"/>
              <a:gd name="connsiteY0" fmla="*/ 0 h 5058957"/>
              <a:gd name="connsiteX1" fmla="*/ 12192000 w 12192000"/>
              <a:gd name="connsiteY1" fmla="*/ 0 h 5058957"/>
              <a:gd name="connsiteX2" fmla="*/ 12192000 w 12192000"/>
              <a:gd name="connsiteY2" fmla="*/ 259692 h 5058957"/>
              <a:gd name="connsiteX3" fmla="*/ 12192000 w 12192000"/>
              <a:gd name="connsiteY3" fmla="*/ 3542069 h 5058957"/>
              <a:gd name="connsiteX4" fmla="*/ 12192000 w 12192000"/>
              <a:gd name="connsiteY4" fmla="*/ 3734194 h 5058957"/>
              <a:gd name="connsiteX5" fmla="*/ 12192000 w 12192000"/>
              <a:gd name="connsiteY5" fmla="*/ 4710012 h 5058957"/>
              <a:gd name="connsiteX6" fmla="*/ 12113803 w 12192000"/>
              <a:gd name="connsiteY6" fmla="*/ 4718295 h 5058957"/>
              <a:gd name="connsiteX7" fmla="*/ 6753597 w 12192000"/>
              <a:gd name="connsiteY7" fmla="*/ 5041852 h 5058957"/>
              <a:gd name="connsiteX8" fmla="*/ 400746 w 12192000"/>
              <a:gd name="connsiteY8" fmla="*/ 4870509 h 5058957"/>
              <a:gd name="connsiteX9" fmla="*/ 0 w 12192000"/>
              <a:gd name="connsiteY9" fmla="*/ 4833533 h 5058957"/>
              <a:gd name="connsiteX10" fmla="*/ 0 w 12192000"/>
              <a:gd name="connsiteY10" fmla="*/ 3734194 h 5058957"/>
              <a:gd name="connsiteX11" fmla="*/ 0 w 12192000"/>
              <a:gd name="connsiteY11" fmla="*/ 3542069 h 5058957"/>
              <a:gd name="connsiteX12" fmla="*/ 0 w 12192000"/>
              <a:gd name="connsiteY12" fmla="*/ 259692 h 505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a:solidFill>
            <a:schemeClr val="bg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B2912B3-AE3D-E24D-A8A2-D37BADB97928}"/>
              </a:ext>
            </a:extLst>
          </p:cNvPr>
          <p:cNvSpPr>
            <a:spLocks noGrp="1"/>
          </p:cNvSpPr>
          <p:nvPr>
            <p:ph type="title"/>
          </p:nvPr>
        </p:nvSpPr>
        <p:spPr>
          <a:xfrm>
            <a:off x="1756043" y="1286121"/>
            <a:ext cx="8679915" cy="3171375"/>
          </a:xfrm>
        </p:spPr>
        <p:txBody>
          <a:bodyPr vert="horz" lIns="228600" tIns="228600" rIns="228600" bIns="0" rtlCol="0" anchor="ctr">
            <a:normAutofit/>
          </a:bodyPr>
          <a:lstStyle/>
          <a:p>
            <a:pPr>
              <a:lnSpc>
                <a:spcPct val="80000"/>
              </a:lnSpc>
            </a:pPr>
            <a:r>
              <a:rPr lang="en-US" sz="2400" dirty="0">
                <a:solidFill>
                  <a:schemeClr val="tx1"/>
                </a:solidFill>
              </a:rPr>
              <a:t>When the light of those around has left me, the temporary light that sustained me- when the sun has set and the moon is covered with clouds, and the lightening sparks have stopped; do I stand still as I can no longer see the ground? when I am in my ocean beneath layers upon layers of my darkness and I stretch forth my hand- can I see it? …… </a:t>
            </a:r>
            <a:br>
              <a:rPr lang="en-US" sz="2400" dirty="0">
                <a:solidFill>
                  <a:schemeClr val="tx1"/>
                </a:solidFill>
              </a:rPr>
            </a:br>
            <a:br>
              <a:rPr lang="en-US" sz="2400" dirty="0">
                <a:solidFill>
                  <a:schemeClr val="tx1"/>
                </a:solidFill>
              </a:rPr>
            </a:br>
            <a:r>
              <a:rPr lang="en-US" sz="2400" dirty="0">
                <a:solidFill>
                  <a:schemeClr val="tx1"/>
                </a:solidFill>
              </a:rPr>
              <a:t>where is my light? </a:t>
            </a:r>
            <a:br>
              <a:rPr lang="en-US" sz="2400" dirty="0">
                <a:solidFill>
                  <a:schemeClr val="tx1"/>
                </a:solidFill>
              </a:rPr>
            </a:br>
            <a:r>
              <a:rPr lang="en-US" sz="2400" dirty="0">
                <a:solidFill>
                  <a:schemeClr val="tx1"/>
                </a:solidFill>
              </a:rPr>
              <a:t>Do I have even a speck of a spark within me that can help me face my fears and transform them into hope and peace and guide me home? </a:t>
            </a:r>
            <a:br>
              <a:rPr lang="en-US" sz="2400" dirty="0">
                <a:solidFill>
                  <a:schemeClr val="tx1"/>
                </a:solidFill>
              </a:rPr>
            </a:br>
            <a:endParaRPr lang="en-US" sz="2400" dirty="0">
              <a:solidFill>
                <a:schemeClr val="tx1"/>
              </a:solidFill>
            </a:endParaRPr>
          </a:p>
        </p:txBody>
      </p:sp>
    </p:spTree>
    <p:extLst>
      <p:ext uri="{BB962C8B-B14F-4D97-AF65-F5344CB8AC3E}">
        <p14:creationId xmlns:p14="http://schemas.microsoft.com/office/powerpoint/2010/main" val="3206599391"/>
      </p:ext>
    </p:extLst>
  </p:cSld>
  <p:clrMapOvr>
    <a:overrideClrMapping bg1="lt1" tx1="dk1" bg2="lt2" tx2="dk2" accent1="accent1" accent2="accent2" accent3="accent3" accent4="accent4" accent5="accent5" accent6="accent6" hlink="hlink" folHlink="folHlink"/>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5" name="Group 174">
            <a:extLst>
              <a:ext uri="{FF2B5EF4-FFF2-40B4-BE49-F238E27FC236}">
                <a16:creationId xmlns:a16="http://schemas.microsoft.com/office/drawing/2014/main" id="{84DB7353-7D7A-431B-A5B6-A3845E6F2B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76" name="Freeform 5">
              <a:extLst>
                <a:ext uri="{FF2B5EF4-FFF2-40B4-BE49-F238E27FC236}">
                  <a16:creationId xmlns:a16="http://schemas.microsoft.com/office/drawing/2014/main" id="{9E8D15D6-6183-4BE1-A315-C7EC9C1A5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7" name="Freeform 6">
              <a:extLst>
                <a:ext uri="{FF2B5EF4-FFF2-40B4-BE49-F238E27FC236}">
                  <a16:creationId xmlns:a16="http://schemas.microsoft.com/office/drawing/2014/main" id="{82A253FA-4E60-4B4D-94B0-93ECFCF30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8" name="Freeform 7">
              <a:extLst>
                <a:ext uri="{FF2B5EF4-FFF2-40B4-BE49-F238E27FC236}">
                  <a16:creationId xmlns:a16="http://schemas.microsoft.com/office/drawing/2014/main" id="{E1B39AD1-11BD-457B-822C-A873607F4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9" name="Freeform 8">
              <a:extLst>
                <a:ext uri="{FF2B5EF4-FFF2-40B4-BE49-F238E27FC236}">
                  <a16:creationId xmlns:a16="http://schemas.microsoft.com/office/drawing/2014/main" id="{CC286005-78D5-4BE4-AA8B-75CDC07E7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0" name="Freeform 9">
              <a:extLst>
                <a:ext uri="{FF2B5EF4-FFF2-40B4-BE49-F238E27FC236}">
                  <a16:creationId xmlns:a16="http://schemas.microsoft.com/office/drawing/2014/main" id="{09E4A22D-7E83-4F24-97FE-931A93CAC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1" name="Freeform 10">
              <a:extLst>
                <a:ext uri="{FF2B5EF4-FFF2-40B4-BE49-F238E27FC236}">
                  <a16:creationId xmlns:a16="http://schemas.microsoft.com/office/drawing/2014/main" id="{4351E96B-8DD4-4D5E-A9F0-C47F5F3378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2" name="Freeform 11">
              <a:extLst>
                <a:ext uri="{FF2B5EF4-FFF2-40B4-BE49-F238E27FC236}">
                  <a16:creationId xmlns:a16="http://schemas.microsoft.com/office/drawing/2014/main" id="{BFF78610-2475-4756-9EC8-5DA7D8902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3" name="Freeform 12">
              <a:extLst>
                <a:ext uri="{FF2B5EF4-FFF2-40B4-BE49-F238E27FC236}">
                  <a16:creationId xmlns:a16="http://schemas.microsoft.com/office/drawing/2014/main" id="{C7ACAE44-681D-4CBC-B2AB-E5131DF5A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4" name="Freeform 13">
              <a:extLst>
                <a:ext uri="{FF2B5EF4-FFF2-40B4-BE49-F238E27FC236}">
                  <a16:creationId xmlns:a16="http://schemas.microsoft.com/office/drawing/2014/main" id="{CA22E4A0-73AA-4722-9C16-F3AF9A33E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5" name="Freeform 14">
              <a:extLst>
                <a:ext uri="{FF2B5EF4-FFF2-40B4-BE49-F238E27FC236}">
                  <a16:creationId xmlns:a16="http://schemas.microsoft.com/office/drawing/2014/main" id="{BB36E626-EBEB-41C0-B224-8DB049DB4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6" name="Freeform 15">
              <a:extLst>
                <a:ext uri="{FF2B5EF4-FFF2-40B4-BE49-F238E27FC236}">
                  <a16:creationId xmlns:a16="http://schemas.microsoft.com/office/drawing/2014/main" id="{D603DEC5-BED4-4DB6-A253-F61CC3674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87" name="Freeform 16">
              <a:extLst>
                <a:ext uri="{FF2B5EF4-FFF2-40B4-BE49-F238E27FC236}">
                  <a16:creationId xmlns:a16="http://schemas.microsoft.com/office/drawing/2014/main" id="{86AE9DE6-CA9A-479B-A0FB-0E1BAC7A6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88" name="Freeform 17">
              <a:extLst>
                <a:ext uri="{FF2B5EF4-FFF2-40B4-BE49-F238E27FC236}">
                  <a16:creationId xmlns:a16="http://schemas.microsoft.com/office/drawing/2014/main" id="{16CB8DC8-E75F-4574-A290-AAB7031BE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9" name="Freeform 18">
              <a:extLst>
                <a:ext uri="{FF2B5EF4-FFF2-40B4-BE49-F238E27FC236}">
                  <a16:creationId xmlns:a16="http://schemas.microsoft.com/office/drawing/2014/main" id="{1CA657E1-3A52-4C23-AA47-EBB2D5C41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0" name="Freeform 19">
              <a:extLst>
                <a:ext uri="{FF2B5EF4-FFF2-40B4-BE49-F238E27FC236}">
                  <a16:creationId xmlns:a16="http://schemas.microsoft.com/office/drawing/2014/main" id="{ED4F701B-2A93-464F-A673-54EED5C4C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1" name="Freeform 20">
              <a:extLst>
                <a:ext uri="{FF2B5EF4-FFF2-40B4-BE49-F238E27FC236}">
                  <a16:creationId xmlns:a16="http://schemas.microsoft.com/office/drawing/2014/main" id="{9977C34F-F6C9-4749-B201-7B928802D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2" name="Freeform 21">
              <a:extLst>
                <a:ext uri="{FF2B5EF4-FFF2-40B4-BE49-F238E27FC236}">
                  <a16:creationId xmlns:a16="http://schemas.microsoft.com/office/drawing/2014/main" id="{3A913E6B-DBE9-4291-A34C-36069ECB8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3" name="Freeform 22">
              <a:extLst>
                <a:ext uri="{FF2B5EF4-FFF2-40B4-BE49-F238E27FC236}">
                  <a16:creationId xmlns:a16="http://schemas.microsoft.com/office/drawing/2014/main" id="{7D415C04-AB5C-4B76-9E49-EEBAEE64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4" name="Freeform 23">
              <a:extLst>
                <a:ext uri="{FF2B5EF4-FFF2-40B4-BE49-F238E27FC236}">
                  <a16:creationId xmlns:a16="http://schemas.microsoft.com/office/drawing/2014/main" id="{151FDC11-E872-4EAE-A597-822F9FE17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96" name="Group 195">
            <a:extLst>
              <a:ext uri="{FF2B5EF4-FFF2-40B4-BE49-F238E27FC236}">
                <a16:creationId xmlns:a16="http://schemas.microsoft.com/office/drawing/2014/main" id="{1B24766B-81CA-44C7-BF11-77A12BA4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197" name="Rectangle 196">
              <a:extLst>
                <a:ext uri="{FF2B5EF4-FFF2-40B4-BE49-F238E27FC236}">
                  <a16:creationId xmlns:a16="http://schemas.microsoft.com/office/drawing/2014/main" id="{1A2F9962-DEB8-461C-8B4C-C0ED0D8A7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 name="Isosceles Triangle 197">
              <a:extLst>
                <a:ext uri="{FF2B5EF4-FFF2-40B4-BE49-F238E27FC236}">
                  <a16:creationId xmlns:a16="http://schemas.microsoft.com/office/drawing/2014/main" id="{C0672E08-EB09-4B8E-8522-24BBC2CFFD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 name="Rectangle 198">
              <a:extLst>
                <a:ext uri="{FF2B5EF4-FFF2-40B4-BE49-F238E27FC236}">
                  <a16:creationId xmlns:a16="http://schemas.microsoft.com/office/drawing/2014/main" id="{3447AB64-F3EC-4A1F-BFD4-F0F9DB3DA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01" name="Rectangle 200">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3061" cy="68692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3" name="Group 202">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204"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5"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6"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7"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8"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9"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0"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1"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2"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3"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4"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5"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6"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7"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8"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9"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0"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1"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2"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24" name="Freeform: Shape 223">
            <a:extLst>
              <a:ext uri="{FF2B5EF4-FFF2-40B4-BE49-F238E27FC236}">
                <a16:creationId xmlns:a16="http://schemas.microsoft.com/office/drawing/2014/main" id="{A7795DFA-888F-47E2-B44E-DE1D3B3E4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058957"/>
          </a:xfrm>
          <a:custGeom>
            <a:avLst/>
            <a:gdLst>
              <a:gd name="connsiteX0" fmla="*/ 0 w 12192000"/>
              <a:gd name="connsiteY0" fmla="*/ 0 h 5058957"/>
              <a:gd name="connsiteX1" fmla="*/ 12192000 w 12192000"/>
              <a:gd name="connsiteY1" fmla="*/ 0 h 5058957"/>
              <a:gd name="connsiteX2" fmla="*/ 12192000 w 12192000"/>
              <a:gd name="connsiteY2" fmla="*/ 259692 h 5058957"/>
              <a:gd name="connsiteX3" fmla="*/ 12192000 w 12192000"/>
              <a:gd name="connsiteY3" fmla="*/ 3542069 h 5058957"/>
              <a:gd name="connsiteX4" fmla="*/ 12192000 w 12192000"/>
              <a:gd name="connsiteY4" fmla="*/ 3734194 h 5058957"/>
              <a:gd name="connsiteX5" fmla="*/ 12192000 w 12192000"/>
              <a:gd name="connsiteY5" fmla="*/ 4710012 h 5058957"/>
              <a:gd name="connsiteX6" fmla="*/ 12113803 w 12192000"/>
              <a:gd name="connsiteY6" fmla="*/ 4718295 h 5058957"/>
              <a:gd name="connsiteX7" fmla="*/ 6753597 w 12192000"/>
              <a:gd name="connsiteY7" fmla="*/ 5041852 h 5058957"/>
              <a:gd name="connsiteX8" fmla="*/ 400746 w 12192000"/>
              <a:gd name="connsiteY8" fmla="*/ 4870509 h 5058957"/>
              <a:gd name="connsiteX9" fmla="*/ 0 w 12192000"/>
              <a:gd name="connsiteY9" fmla="*/ 4833533 h 5058957"/>
              <a:gd name="connsiteX10" fmla="*/ 0 w 12192000"/>
              <a:gd name="connsiteY10" fmla="*/ 3734194 h 5058957"/>
              <a:gd name="connsiteX11" fmla="*/ 0 w 12192000"/>
              <a:gd name="connsiteY11" fmla="*/ 3542069 h 5058957"/>
              <a:gd name="connsiteX12" fmla="*/ 0 w 12192000"/>
              <a:gd name="connsiteY12" fmla="*/ 259692 h 505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a:solidFill>
            <a:schemeClr val="bg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9C50764-0742-BF4E-8DAD-895B4B96E45E}"/>
              </a:ext>
            </a:extLst>
          </p:cNvPr>
          <p:cNvSpPr>
            <a:spLocks noGrp="1"/>
          </p:cNvSpPr>
          <p:nvPr>
            <p:ph type="title"/>
          </p:nvPr>
        </p:nvSpPr>
        <p:spPr>
          <a:xfrm>
            <a:off x="1756043" y="1286121"/>
            <a:ext cx="8679915" cy="3171375"/>
          </a:xfrm>
        </p:spPr>
        <p:txBody>
          <a:bodyPr vert="horz" lIns="228600" tIns="228600" rIns="228600" bIns="0" rtlCol="0" anchor="ctr">
            <a:normAutofit/>
          </a:bodyPr>
          <a:lstStyle/>
          <a:p>
            <a:pPr>
              <a:lnSpc>
                <a:spcPct val="80000"/>
              </a:lnSpc>
            </a:pPr>
            <a:r>
              <a:rPr lang="en-US" sz="2400" dirty="0">
                <a:solidFill>
                  <a:schemeClr val="tx1"/>
                </a:solidFill>
              </a:rPr>
              <a:t> </a:t>
            </a:r>
            <a:br>
              <a:rPr lang="en-US" sz="2400" dirty="0">
                <a:solidFill>
                  <a:schemeClr val="tx1"/>
                </a:solidFill>
              </a:rPr>
            </a:br>
            <a:r>
              <a:rPr lang="en-US" sz="2400" dirty="0">
                <a:solidFill>
                  <a:schemeClr val="tx1"/>
                </a:solidFill>
              </a:rPr>
              <a:t>What can help to break down my hard shell of darkness so that light can enter me? What if it won’t break? What will dissolve it? Must it be burnt and molten? Must it be broken from the outside or from the inside? Is there anything other than me that can break my outer shell of hardness? Can humility help me? </a:t>
            </a:r>
            <a:br>
              <a:rPr lang="en-US" sz="2400" dirty="0">
                <a:solidFill>
                  <a:schemeClr val="tx1"/>
                </a:solidFill>
              </a:rPr>
            </a:br>
            <a:br>
              <a:rPr lang="en-US" sz="2400" dirty="0">
                <a:solidFill>
                  <a:schemeClr val="tx1"/>
                </a:solidFill>
              </a:rPr>
            </a:br>
            <a:r>
              <a:rPr lang="en-US" sz="2400" dirty="0">
                <a:solidFill>
                  <a:schemeClr val="tx1"/>
                </a:solidFill>
              </a:rPr>
              <a:t>What if the essence of me cried out for mercy and forgiveness from my creator? Can He help me? Can He save me? </a:t>
            </a:r>
            <a:br>
              <a:rPr lang="en-US" sz="2400" dirty="0">
                <a:solidFill>
                  <a:schemeClr val="tx1"/>
                </a:solidFill>
              </a:rPr>
            </a:br>
            <a:r>
              <a:rPr lang="en-US" sz="2400" dirty="0">
                <a:solidFill>
                  <a:schemeClr val="tx1"/>
                </a:solidFill>
              </a:rPr>
              <a:t>Who is more worthy of my fear and love?-  my ego or my selflessness? </a:t>
            </a:r>
            <a:br>
              <a:rPr lang="en-US" sz="2400" dirty="0">
                <a:solidFill>
                  <a:schemeClr val="tx1"/>
                </a:solidFill>
              </a:rPr>
            </a:br>
            <a:endParaRPr lang="en-US" sz="2400" dirty="0">
              <a:solidFill>
                <a:schemeClr val="tx1"/>
              </a:solidFill>
            </a:endParaRPr>
          </a:p>
        </p:txBody>
      </p:sp>
    </p:spTree>
    <p:extLst>
      <p:ext uri="{BB962C8B-B14F-4D97-AF65-F5344CB8AC3E}">
        <p14:creationId xmlns:p14="http://schemas.microsoft.com/office/powerpoint/2010/main" val="3613457680"/>
      </p:ext>
    </p:extLst>
  </p:cSld>
  <p:clrMapOvr>
    <a:overrideClrMapping bg1="lt1" tx1="dk1" bg2="lt2" tx2="dk2" accent1="accent1" accent2="accent2" accent3="accent3" accent4="accent4" accent5="accent5" accent6="accent6" hlink="hlink" folHlink="folHlink"/>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5" name="Group 174">
            <a:extLst>
              <a:ext uri="{FF2B5EF4-FFF2-40B4-BE49-F238E27FC236}">
                <a16:creationId xmlns:a16="http://schemas.microsoft.com/office/drawing/2014/main" id="{84DB7353-7D7A-431B-A5B6-A3845E6F2B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76" name="Freeform 5">
              <a:extLst>
                <a:ext uri="{FF2B5EF4-FFF2-40B4-BE49-F238E27FC236}">
                  <a16:creationId xmlns:a16="http://schemas.microsoft.com/office/drawing/2014/main" id="{9E8D15D6-6183-4BE1-A315-C7EC9C1A5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7" name="Freeform 6">
              <a:extLst>
                <a:ext uri="{FF2B5EF4-FFF2-40B4-BE49-F238E27FC236}">
                  <a16:creationId xmlns:a16="http://schemas.microsoft.com/office/drawing/2014/main" id="{82A253FA-4E60-4B4D-94B0-93ECFCF30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8" name="Freeform 7">
              <a:extLst>
                <a:ext uri="{FF2B5EF4-FFF2-40B4-BE49-F238E27FC236}">
                  <a16:creationId xmlns:a16="http://schemas.microsoft.com/office/drawing/2014/main" id="{E1B39AD1-11BD-457B-822C-A873607F4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9" name="Freeform 8">
              <a:extLst>
                <a:ext uri="{FF2B5EF4-FFF2-40B4-BE49-F238E27FC236}">
                  <a16:creationId xmlns:a16="http://schemas.microsoft.com/office/drawing/2014/main" id="{CC286005-78D5-4BE4-AA8B-75CDC07E7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0" name="Freeform 9">
              <a:extLst>
                <a:ext uri="{FF2B5EF4-FFF2-40B4-BE49-F238E27FC236}">
                  <a16:creationId xmlns:a16="http://schemas.microsoft.com/office/drawing/2014/main" id="{09E4A22D-7E83-4F24-97FE-931A93CAC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1" name="Freeform 10">
              <a:extLst>
                <a:ext uri="{FF2B5EF4-FFF2-40B4-BE49-F238E27FC236}">
                  <a16:creationId xmlns:a16="http://schemas.microsoft.com/office/drawing/2014/main" id="{4351E96B-8DD4-4D5E-A9F0-C47F5F3378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2" name="Freeform 11">
              <a:extLst>
                <a:ext uri="{FF2B5EF4-FFF2-40B4-BE49-F238E27FC236}">
                  <a16:creationId xmlns:a16="http://schemas.microsoft.com/office/drawing/2014/main" id="{BFF78610-2475-4756-9EC8-5DA7D8902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3" name="Freeform 12">
              <a:extLst>
                <a:ext uri="{FF2B5EF4-FFF2-40B4-BE49-F238E27FC236}">
                  <a16:creationId xmlns:a16="http://schemas.microsoft.com/office/drawing/2014/main" id="{C7ACAE44-681D-4CBC-B2AB-E5131DF5A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4" name="Freeform 13">
              <a:extLst>
                <a:ext uri="{FF2B5EF4-FFF2-40B4-BE49-F238E27FC236}">
                  <a16:creationId xmlns:a16="http://schemas.microsoft.com/office/drawing/2014/main" id="{CA22E4A0-73AA-4722-9C16-F3AF9A33E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5" name="Freeform 14">
              <a:extLst>
                <a:ext uri="{FF2B5EF4-FFF2-40B4-BE49-F238E27FC236}">
                  <a16:creationId xmlns:a16="http://schemas.microsoft.com/office/drawing/2014/main" id="{BB36E626-EBEB-41C0-B224-8DB049DB4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6" name="Freeform 15">
              <a:extLst>
                <a:ext uri="{FF2B5EF4-FFF2-40B4-BE49-F238E27FC236}">
                  <a16:creationId xmlns:a16="http://schemas.microsoft.com/office/drawing/2014/main" id="{D603DEC5-BED4-4DB6-A253-F61CC3674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87" name="Freeform 16">
              <a:extLst>
                <a:ext uri="{FF2B5EF4-FFF2-40B4-BE49-F238E27FC236}">
                  <a16:creationId xmlns:a16="http://schemas.microsoft.com/office/drawing/2014/main" id="{86AE9DE6-CA9A-479B-A0FB-0E1BAC7A6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88" name="Freeform 17">
              <a:extLst>
                <a:ext uri="{FF2B5EF4-FFF2-40B4-BE49-F238E27FC236}">
                  <a16:creationId xmlns:a16="http://schemas.microsoft.com/office/drawing/2014/main" id="{16CB8DC8-E75F-4574-A290-AAB7031BE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9" name="Freeform 18">
              <a:extLst>
                <a:ext uri="{FF2B5EF4-FFF2-40B4-BE49-F238E27FC236}">
                  <a16:creationId xmlns:a16="http://schemas.microsoft.com/office/drawing/2014/main" id="{1CA657E1-3A52-4C23-AA47-EBB2D5C41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0" name="Freeform 19">
              <a:extLst>
                <a:ext uri="{FF2B5EF4-FFF2-40B4-BE49-F238E27FC236}">
                  <a16:creationId xmlns:a16="http://schemas.microsoft.com/office/drawing/2014/main" id="{ED4F701B-2A93-464F-A673-54EED5C4C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1" name="Freeform 20">
              <a:extLst>
                <a:ext uri="{FF2B5EF4-FFF2-40B4-BE49-F238E27FC236}">
                  <a16:creationId xmlns:a16="http://schemas.microsoft.com/office/drawing/2014/main" id="{9977C34F-F6C9-4749-B201-7B928802D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2" name="Freeform 21">
              <a:extLst>
                <a:ext uri="{FF2B5EF4-FFF2-40B4-BE49-F238E27FC236}">
                  <a16:creationId xmlns:a16="http://schemas.microsoft.com/office/drawing/2014/main" id="{3A913E6B-DBE9-4291-A34C-36069ECB8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3" name="Freeform 22">
              <a:extLst>
                <a:ext uri="{FF2B5EF4-FFF2-40B4-BE49-F238E27FC236}">
                  <a16:creationId xmlns:a16="http://schemas.microsoft.com/office/drawing/2014/main" id="{7D415C04-AB5C-4B76-9E49-EEBAEE64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4" name="Freeform 23">
              <a:extLst>
                <a:ext uri="{FF2B5EF4-FFF2-40B4-BE49-F238E27FC236}">
                  <a16:creationId xmlns:a16="http://schemas.microsoft.com/office/drawing/2014/main" id="{151FDC11-E872-4EAE-A597-822F9FE17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96" name="Group 195">
            <a:extLst>
              <a:ext uri="{FF2B5EF4-FFF2-40B4-BE49-F238E27FC236}">
                <a16:creationId xmlns:a16="http://schemas.microsoft.com/office/drawing/2014/main" id="{1B24766B-81CA-44C7-BF11-77A12BA4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197" name="Rectangle 196">
              <a:extLst>
                <a:ext uri="{FF2B5EF4-FFF2-40B4-BE49-F238E27FC236}">
                  <a16:creationId xmlns:a16="http://schemas.microsoft.com/office/drawing/2014/main" id="{1A2F9962-DEB8-461C-8B4C-C0ED0D8A7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 name="Isosceles Triangle 197">
              <a:extLst>
                <a:ext uri="{FF2B5EF4-FFF2-40B4-BE49-F238E27FC236}">
                  <a16:creationId xmlns:a16="http://schemas.microsoft.com/office/drawing/2014/main" id="{C0672E08-EB09-4B8E-8522-24BBC2CFFD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 name="Rectangle 198">
              <a:extLst>
                <a:ext uri="{FF2B5EF4-FFF2-40B4-BE49-F238E27FC236}">
                  <a16:creationId xmlns:a16="http://schemas.microsoft.com/office/drawing/2014/main" id="{3447AB64-F3EC-4A1F-BFD4-F0F9DB3DA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01" name="Rectangle 200">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3061" cy="68692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3" name="Group 202">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204"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5"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6"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7"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8"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9"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0"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1"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2"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3"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4"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5"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6"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7"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8"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9"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0"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1"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2"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24" name="Freeform: Shape 223">
            <a:extLst>
              <a:ext uri="{FF2B5EF4-FFF2-40B4-BE49-F238E27FC236}">
                <a16:creationId xmlns:a16="http://schemas.microsoft.com/office/drawing/2014/main" id="{A7795DFA-888F-47E2-B44E-DE1D3B3E4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058957"/>
          </a:xfrm>
          <a:custGeom>
            <a:avLst/>
            <a:gdLst>
              <a:gd name="connsiteX0" fmla="*/ 0 w 12192000"/>
              <a:gd name="connsiteY0" fmla="*/ 0 h 5058957"/>
              <a:gd name="connsiteX1" fmla="*/ 12192000 w 12192000"/>
              <a:gd name="connsiteY1" fmla="*/ 0 h 5058957"/>
              <a:gd name="connsiteX2" fmla="*/ 12192000 w 12192000"/>
              <a:gd name="connsiteY2" fmla="*/ 259692 h 5058957"/>
              <a:gd name="connsiteX3" fmla="*/ 12192000 w 12192000"/>
              <a:gd name="connsiteY3" fmla="*/ 3542069 h 5058957"/>
              <a:gd name="connsiteX4" fmla="*/ 12192000 w 12192000"/>
              <a:gd name="connsiteY4" fmla="*/ 3734194 h 5058957"/>
              <a:gd name="connsiteX5" fmla="*/ 12192000 w 12192000"/>
              <a:gd name="connsiteY5" fmla="*/ 4710012 h 5058957"/>
              <a:gd name="connsiteX6" fmla="*/ 12113803 w 12192000"/>
              <a:gd name="connsiteY6" fmla="*/ 4718295 h 5058957"/>
              <a:gd name="connsiteX7" fmla="*/ 6753597 w 12192000"/>
              <a:gd name="connsiteY7" fmla="*/ 5041852 h 5058957"/>
              <a:gd name="connsiteX8" fmla="*/ 400746 w 12192000"/>
              <a:gd name="connsiteY8" fmla="*/ 4870509 h 5058957"/>
              <a:gd name="connsiteX9" fmla="*/ 0 w 12192000"/>
              <a:gd name="connsiteY9" fmla="*/ 4833533 h 5058957"/>
              <a:gd name="connsiteX10" fmla="*/ 0 w 12192000"/>
              <a:gd name="connsiteY10" fmla="*/ 3734194 h 5058957"/>
              <a:gd name="connsiteX11" fmla="*/ 0 w 12192000"/>
              <a:gd name="connsiteY11" fmla="*/ 3542069 h 5058957"/>
              <a:gd name="connsiteX12" fmla="*/ 0 w 12192000"/>
              <a:gd name="connsiteY12" fmla="*/ 259692 h 505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a:solidFill>
            <a:schemeClr val="bg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53882E2-D04B-1948-9F69-1641092B2514}"/>
              </a:ext>
            </a:extLst>
          </p:cNvPr>
          <p:cNvSpPr>
            <a:spLocks noGrp="1"/>
          </p:cNvSpPr>
          <p:nvPr>
            <p:ph type="title"/>
          </p:nvPr>
        </p:nvSpPr>
        <p:spPr>
          <a:xfrm>
            <a:off x="1756043" y="1286121"/>
            <a:ext cx="8679915" cy="3171375"/>
          </a:xfrm>
        </p:spPr>
        <p:txBody>
          <a:bodyPr vert="horz" lIns="228600" tIns="228600" rIns="228600" bIns="0" rtlCol="0" anchor="ctr">
            <a:normAutofit/>
          </a:bodyPr>
          <a:lstStyle/>
          <a:p>
            <a:pPr>
              <a:lnSpc>
                <a:spcPct val="80000"/>
              </a:lnSpc>
            </a:pPr>
            <a:r>
              <a:rPr lang="en-US" sz="2900" dirty="0">
                <a:solidFill>
                  <a:schemeClr val="tx1"/>
                </a:solidFill>
              </a:rPr>
              <a:t>What can help to break my hard shell of ego so that my light can shine on others? </a:t>
            </a:r>
            <a:br>
              <a:rPr lang="en-US" sz="2900" dirty="0">
                <a:solidFill>
                  <a:schemeClr val="tx1"/>
                </a:solidFill>
              </a:rPr>
            </a:br>
            <a:r>
              <a:rPr lang="en-US" sz="2900" dirty="0">
                <a:solidFill>
                  <a:schemeClr val="tx1"/>
                </a:solidFill>
              </a:rPr>
              <a:t>Have I tried patience and compassion? </a:t>
            </a:r>
            <a:br>
              <a:rPr lang="en-US" sz="2900" dirty="0">
                <a:solidFill>
                  <a:schemeClr val="tx1"/>
                </a:solidFill>
              </a:rPr>
            </a:br>
            <a:r>
              <a:rPr lang="en-US" sz="2900" dirty="0">
                <a:solidFill>
                  <a:schemeClr val="tx1"/>
                </a:solidFill>
              </a:rPr>
              <a:t>Have I tried forgiving others and treating others how I want to be treated? </a:t>
            </a:r>
            <a:br>
              <a:rPr lang="en-US" sz="2900" dirty="0">
                <a:solidFill>
                  <a:schemeClr val="tx1"/>
                </a:solidFill>
              </a:rPr>
            </a:br>
            <a:br>
              <a:rPr lang="en-US" sz="2900" dirty="0">
                <a:solidFill>
                  <a:schemeClr val="tx1"/>
                </a:solidFill>
              </a:rPr>
            </a:br>
            <a:r>
              <a:rPr lang="en-US" sz="2900" dirty="0">
                <a:solidFill>
                  <a:schemeClr val="tx1"/>
                </a:solidFill>
              </a:rPr>
              <a:t>Can this help me be less afraid of facing my truth with my falsehood? Can It help me be less afraid to face my falsehood with my truth? </a:t>
            </a:r>
            <a:br>
              <a:rPr lang="en-US" sz="2900" dirty="0">
                <a:solidFill>
                  <a:schemeClr val="tx1"/>
                </a:solidFill>
              </a:rPr>
            </a:br>
            <a:endParaRPr lang="en-US" sz="2900" dirty="0">
              <a:solidFill>
                <a:schemeClr val="tx1"/>
              </a:solidFill>
            </a:endParaRPr>
          </a:p>
        </p:txBody>
      </p:sp>
    </p:spTree>
    <p:extLst>
      <p:ext uri="{BB962C8B-B14F-4D97-AF65-F5344CB8AC3E}">
        <p14:creationId xmlns:p14="http://schemas.microsoft.com/office/powerpoint/2010/main" val="925067079"/>
      </p:ext>
    </p:extLst>
  </p:cSld>
  <p:clrMapOvr>
    <a:overrideClrMapping bg1="lt1" tx1="dk1" bg2="lt2" tx2="dk2" accent1="accent1" accent2="accent2" accent3="accent3" accent4="accent4" accent5="accent5" accent6="accent6" hlink="hlink" folHlink="folHlink"/>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5" name="Group 174">
            <a:extLst>
              <a:ext uri="{FF2B5EF4-FFF2-40B4-BE49-F238E27FC236}">
                <a16:creationId xmlns:a16="http://schemas.microsoft.com/office/drawing/2014/main" id="{84DB7353-7D7A-431B-A5B6-A3845E6F2B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76" name="Freeform 5">
              <a:extLst>
                <a:ext uri="{FF2B5EF4-FFF2-40B4-BE49-F238E27FC236}">
                  <a16:creationId xmlns:a16="http://schemas.microsoft.com/office/drawing/2014/main" id="{9E8D15D6-6183-4BE1-A315-C7EC9C1A5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7" name="Freeform 6">
              <a:extLst>
                <a:ext uri="{FF2B5EF4-FFF2-40B4-BE49-F238E27FC236}">
                  <a16:creationId xmlns:a16="http://schemas.microsoft.com/office/drawing/2014/main" id="{82A253FA-4E60-4B4D-94B0-93ECFCF30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8" name="Freeform 7">
              <a:extLst>
                <a:ext uri="{FF2B5EF4-FFF2-40B4-BE49-F238E27FC236}">
                  <a16:creationId xmlns:a16="http://schemas.microsoft.com/office/drawing/2014/main" id="{E1B39AD1-11BD-457B-822C-A873607F4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9" name="Freeform 8">
              <a:extLst>
                <a:ext uri="{FF2B5EF4-FFF2-40B4-BE49-F238E27FC236}">
                  <a16:creationId xmlns:a16="http://schemas.microsoft.com/office/drawing/2014/main" id="{CC286005-78D5-4BE4-AA8B-75CDC07E7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0" name="Freeform 9">
              <a:extLst>
                <a:ext uri="{FF2B5EF4-FFF2-40B4-BE49-F238E27FC236}">
                  <a16:creationId xmlns:a16="http://schemas.microsoft.com/office/drawing/2014/main" id="{09E4A22D-7E83-4F24-97FE-931A93CAC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1" name="Freeform 10">
              <a:extLst>
                <a:ext uri="{FF2B5EF4-FFF2-40B4-BE49-F238E27FC236}">
                  <a16:creationId xmlns:a16="http://schemas.microsoft.com/office/drawing/2014/main" id="{4351E96B-8DD4-4D5E-A9F0-C47F5F3378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2" name="Freeform 11">
              <a:extLst>
                <a:ext uri="{FF2B5EF4-FFF2-40B4-BE49-F238E27FC236}">
                  <a16:creationId xmlns:a16="http://schemas.microsoft.com/office/drawing/2014/main" id="{BFF78610-2475-4756-9EC8-5DA7D8902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3" name="Freeform 12">
              <a:extLst>
                <a:ext uri="{FF2B5EF4-FFF2-40B4-BE49-F238E27FC236}">
                  <a16:creationId xmlns:a16="http://schemas.microsoft.com/office/drawing/2014/main" id="{C7ACAE44-681D-4CBC-B2AB-E5131DF5A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4" name="Freeform 13">
              <a:extLst>
                <a:ext uri="{FF2B5EF4-FFF2-40B4-BE49-F238E27FC236}">
                  <a16:creationId xmlns:a16="http://schemas.microsoft.com/office/drawing/2014/main" id="{CA22E4A0-73AA-4722-9C16-F3AF9A33E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5" name="Freeform 14">
              <a:extLst>
                <a:ext uri="{FF2B5EF4-FFF2-40B4-BE49-F238E27FC236}">
                  <a16:creationId xmlns:a16="http://schemas.microsoft.com/office/drawing/2014/main" id="{BB36E626-EBEB-41C0-B224-8DB049DB4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6" name="Freeform 15">
              <a:extLst>
                <a:ext uri="{FF2B5EF4-FFF2-40B4-BE49-F238E27FC236}">
                  <a16:creationId xmlns:a16="http://schemas.microsoft.com/office/drawing/2014/main" id="{D603DEC5-BED4-4DB6-A253-F61CC3674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87" name="Freeform 16">
              <a:extLst>
                <a:ext uri="{FF2B5EF4-FFF2-40B4-BE49-F238E27FC236}">
                  <a16:creationId xmlns:a16="http://schemas.microsoft.com/office/drawing/2014/main" id="{86AE9DE6-CA9A-479B-A0FB-0E1BAC7A6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88" name="Freeform 17">
              <a:extLst>
                <a:ext uri="{FF2B5EF4-FFF2-40B4-BE49-F238E27FC236}">
                  <a16:creationId xmlns:a16="http://schemas.microsoft.com/office/drawing/2014/main" id="{16CB8DC8-E75F-4574-A290-AAB7031BE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9" name="Freeform 18">
              <a:extLst>
                <a:ext uri="{FF2B5EF4-FFF2-40B4-BE49-F238E27FC236}">
                  <a16:creationId xmlns:a16="http://schemas.microsoft.com/office/drawing/2014/main" id="{1CA657E1-3A52-4C23-AA47-EBB2D5C41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0" name="Freeform 19">
              <a:extLst>
                <a:ext uri="{FF2B5EF4-FFF2-40B4-BE49-F238E27FC236}">
                  <a16:creationId xmlns:a16="http://schemas.microsoft.com/office/drawing/2014/main" id="{ED4F701B-2A93-464F-A673-54EED5C4C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1" name="Freeform 20">
              <a:extLst>
                <a:ext uri="{FF2B5EF4-FFF2-40B4-BE49-F238E27FC236}">
                  <a16:creationId xmlns:a16="http://schemas.microsoft.com/office/drawing/2014/main" id="{9977C34F-F6C9-4749-B201-7B928802D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2" name="Freeform 21">
              <a:extLst>
                <a:ext uri="{FF2B5EF4-FFF2-40B4-BE49-F238E27FC236}">
                  <a16:creationId xmlns:a16="http://schemas.microsoft.com/office/drawing/2014/main" id="{3A913E6B-DBE9-4291-A34C-36069ECB8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3" name="Freeform 22">
              <a:extLst>
                <a:ext uri="{FF2B5EF4-FFF2-40B4-BE49-F238E27FC236}">
                  <a16:creationId xmlns:a16="http://schemas.microsoft.com/office/drawing/2014/main" id="{7D415C04-AB5C-4B76-9E49-EEBAEE64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4" name="Freeform 23">
              <a:extLst>
                <a:ext uri="{FF2B5EF4-FFF2-40B4-BE49-F238E27FC236}">
                  <a16:creationId xmlns:a16="http://schemas.microsoft.com/office/drawing/2014/main" id="{151FDC11-E872-4EAE-A597-822F9FE17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96" name="Group 195">
            <a:extLst>
              <a:ext uri="{FF2B5EF4-FFF2-40B4-BE49-F238E27FC236}">
                <a16:creationId xmlns:a16="http://schemas.microsoft.com/office/drawing/2014/main" id="{1B24766B-81CA-44C7-BF11-77A12BA4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197" name="Rectangle 196">
              <a:extLst>
                <a:ext uri="{FF2B5EF4-FFF2-40B4-BE49-F238E27FC236}">
                  <a16:creationId xmlns:a16="http://schemas.microsoft.com/office/drawing/2014/main" id="{1A2F9962-DEB8-461C-8B4C-C0ED0D8A7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 name="Isosceles Triangle 197">
              <a:extLst>
                <a:ext uri="{FF2B5EF4-FFF2-40B4-BE49-F238E27FC236}">
                  <a16:creationId xmlns:a16="http://schemas.microsoft.com/office/drawing/2014/main" id="{C0672E08-EB09-4B8E-8522-24BBC2CFFD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 name="Rectangle 198">
              <a:extLst>
                <a:ext uri="{FF2B5EF4-FFF2-40B4-BE49-F238E27FC236}">
                  <a16:creationId xmlns:a16="http://schemas.microsoft.com/office/drawing/2014/main" id="{3447AB64-F3EC-4A1F-BFD4-F0F9DB3DA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01" name="Rectangle 200">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3061" cy="68692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3" name="Group 202">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204"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5"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6"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7"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8"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9"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0"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1"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2"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3"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4"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5"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6"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7"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8"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9"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0"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1"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2"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24" name="Freeform: Shape 223">
            <a:extLst>
              <a:ext uri="{FF2B5EF4-FFF2-40B4-BE49-F238E27FC236}">
                <a16:creationId xmlns:a16="http://schemas.microsoft.com/office/drawing/2014/main" id="{A7795DFA-888F-47E2-B44E-DE1D3B3E4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058957"/>
          </a:xfrm>
          <a:custGeom>
            <a:avLst/>
            <a:gdLst>
              <a:gd name="connsiteX0" fmla="*/ 0 w 12192000"/>
              <a:gd name="connsiteY0" fmla="*/ 0 h 5058957"/>
              <a:gd name="connsiteX1" fmla="*/ 12192000 w 12192000"/>
              <a:gd name="connsiteY1" fmla="*/ 0 h 5058957"/>
              <a:gd name="connsiteX2" fmla="*/ 12192000 w 12192000"/>
              <a:gd name="connsiteY2" fmla="*/ 259692 h 5058957"/>
              <a:gd name="connsiteX3" fmla="*/ 12192000 w 12192000"/>
              <a:gd name="connsiteY3" fmla="*/ 3542069 h 5058957"/>
              <a:gd name="connsiteX4" fmla="*/ 12192000 w 12192000"/>
              <a:gd name="connsiteY4" fmla="*/ 3734194 h 5058957"/>
              <a:gd name="connsiteX5" fmla="*/ 12192000 w 12192000"/>
              <a:gd name="connsiteY5" fmla="*/ 4710012 h 5058957"/>
              <a:gd name="connsiteX6" fmla="*/ 12113803 w 12192000"/>
              <a:gd name="connsiteY6" fmla="*/ 4718295 h 5058957"/>
              <a:gd name="connsiteX7" fmla="*/ 6753597 w 12192000"/>
              <a:gd name="connsiteY7" fmla="*/ 5041852 h 5058957"/>
              <a:gd name="connsiteX8" fmla="*/ 400746 w 12192000"/>
              <a:gd name="connsiteY8" fmla="*/ 4870509 h 5058957"/>
              <a:gd name="connsiteX9" fmla="*/ 0 w 12192000"/>
              <a:gd name="connsiteY9" fmla="*/ 4833533 h 5058957"/>
              <a:gd name="connsiteX10" fmla="*/ 0 w 12192000"/>
              <a:gd name="connsiteY10" fmla="*/ 3734194 h 5058957"/>
              <a:gd name="connsiteX11" fmla="*/ 0 w 12192000"/>
              <a:gd name="connsiteY11" fmla="*/ 3542069 h 5058957"/>
              <a:gd name="connsiteX12" fmla="*/ 0 w 12192000"/>
              <a:gd name="connsiteY12" fmla="*/ 259692 h 505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a:solidFill>
            <a:schemeClr val="bg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161946D-62D0-A747-A4F2-52B0010DDF0F}"/>
              </a:ext>
            </a:extLst>
          </p:cNvPr>
          <p:cNvSpPr>
            <a:spLocks noGrp="1"/>
          </p:cNvSpPr>
          <p:nvPr>
            <p:ph type="title"/>
          </p:nvPr>
        </p:nvSpPr>
        <p:spPr>
          <a:xfrm>
            <a:off x="1756043" y="1286121"/>
            <a:ext cx="8679915" cy="3171375"/>
          </a:xfrm>
        </p:spPr>
        <p:txBody>
          <a:bodyPr vert="horz" lIns="228600" tIns="228600" rIns="228600" bIns="0" rtlCol="0" anchor="ctr">
            <a:normAutofit/>
          </a:bodyPr>
          <a:lstStyle/>
          <a:p>
            <a:pPr>
              <a:lnSpc>
                <a:spcPct val="80000"/>
              </a:lnSpc>
            </a:pPr>
            <a:r>
              <a:rPr lang="en-US" sz="3300" dirty="0">
                <a:solidFill>
                  <a:schemeClr val="tx1"/>
                </a:solidFill>
              </a:rPr>
              <a:t>What can help to break the rock around my inner spring so that water can flow from my heart and my eyes and help bring life and joy to others? </a:t>
            </a:r>
            <a:br>
              <a:rPr lang="en-US" sz="3300" dirty="0">
                <a:solidFill>
                  <a:schemeClr val="tx1"/>
                </a:solidFill>
              </a:rPr>
            </a:br>
            <a:br>
              <a:rPr lang="en-US" sz="3300" dirty="0">
                <a:solidFill>
                  <a:schemeClr val="tx1"/>
                </a:solidFill>
              </a:rPr>
            </a:br>
            <a:r>
              <a:rPr lang="en-US" sz="3300" dirty="0">
                <a:solidFill>
                  <a:schemeClr val="tx1"/>
                </a:solidFill>
              </a:rPr>
              <a:t>What is more powerful and worthy of my love and fear? - My word or my violence? My love or my fear? My obedience out of love or my obedience out of fear? </a:t>
            </a:r>
            <a:br>
              <a:rPr lang="en-US" sz="3300" dirty="0">
                <a:solidFill>
                  <a:schemeClr val="tx1"/>
                </a:solidFill>
              </a:rPr>
            </a:br>
            <a:endParaRPr lang="en-US" sz="3300" dirty="0">
              <a:solidFill>
                <a:schemeClr val="tx1"/>
              </a:solidFill>
            </a:endParaRPr>
          </a:p>
        </p:txBody>
      </p:sp>
    </p:spTree>
    <p:extLst>
      <p:ext uri="{BB962C8B-B14F-4D97-AF65-F5344CB8AC3E}">
        <p14:creationId xmlns:p14="http://schemas.microsoft.com/office/powerpoint/2010/main" val="3187465754"/>
      </p:ext>
    </p:extLst>
  </p:cSld>
  <p:clrMapOvr>
    <a:overrideClrMapping bg1="lt1" tx1="dk1" bg2="lt2" tx2="dk2" accent1="accent1" accent2="accent2" accent3="accent3" accent4="accent4" accent5="accent5" accent6="accent6" hlink="hlink" folHlink="folHlink"/>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5" name="Group 174">
            <a:extLst>
              <a:ext uri="{FF2B5EF4-FFF2-40B4-BE49-F238E27FC236}">
                <a16:creationId xmlns:a16="http://schemas.microsoft.com/office/drawing/2014/main" id="{84DB7353-7D7A-431B-A5B6-A3845E6F2B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76" name="Freeform 5">
              <a:extLst>
                <a:ext uri="{FF2B5EF4-FFF2-40B4-BE49-F238E27FC236}">
                  <a16:creationId xmlns:a16="http://schemas.microsoft.com/office/drawing/2014/main" id="{9E8D15D6-6183-4BE1-A315-C7EC9C1A5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7" name="Freeform 6">
              <a:extLst>
                <a:ext uri="{FF2B5EF4-FFF2-40B4-BE49-F238E27FC236}">
                  <a16:creationId xmlns:a16="http://schemas.microsoft.com/office/drawing/2014/main" id="{82A253FA-4E60-4B4D-94B0-93ECFCF30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8" name="Freeform 7">
              <a:extLst>
                <a:ext uri="{FF2B5EF4-FFF2-40B4-BE49-F238E27FC236}">
                  <a16:creationId xmlns:a16="http://schemas.microsoft.com/office/drawing/2014/main" id="{E1B39AD1-11BD-457B-822C-A873607F4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9" name="Freeform 8">
              <a:extLst>
                <a:ext uri="{FF2B5EF4-FFF2-40B4-BE49-F238E27FC236}">
                  <a16:creationId xmlns:a16="http://schemas.microsoft.com/office/drawing/2014/main" id="{CC286005-78D5-4BE4-AA8B-75CDC07E7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0" name="Freeform 9">
              <a:extLst>
                <a:ext uri="{FF2B5EF4-FFF2-40B4-BE49-F238E27FC236}">
                  <a16:creationId xmlns:a16="http://schemas.microsoft.com/office/drawing/2014/main" id="{09E4A22D-7E83-4F24-97FE-931A93CAC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1" name="Freeform 10">
              <a:extLst>
                <a:ext uri="{FF2B5EF4-FFF2-40B4-BE49-F238E27FC236}">
                  <a16:creationId xmlns:a16="http://schemas.microsoft.com/office/drawing/2014/main" id="{4351E96B-8DD4-4D5E-A9F0-C47F5F3378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2" name="Freeform 11">
              <a:extLst>
                <a:ext uri="{FF2B5EF4-FFF2-40B4-BE49-F238E27FC236}">
                  <a16:creationId xmlns:a16="http://schemas.microsoft.com/office/drawing/2014/main" id="{BFF78610-2475-4756-9EC8-5DA7D8902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3" name="Freeform 12">
              <a:extLst>
                <a:ext uri="{FF2B5EF4-FFF2-40B4-BE49-F238E27FC236}">
                  <a16:creationId xmlns:a16="http://schemas.microsoft.com/office/drawing/2014/main" id="{C7ACAE44-681D-4CBC-B2AB-E5131DF5A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4" name="Freeform 13">
              <a:extLst>
                <a:ext uri="{FF2B5EF4-FFF2-40B4-BE49-F238E27FC236}">
                  <a16:creationId xmlns:a16="http://schemas.microsoft.com/office/drawing/2014/main" id="{CA22E4A0-73AA-4722-9C16-F3AF9A33E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5" name="Freeform 14">
              <a:extLst>
                <a:ext uri="{FF2B5EF4-FFF2-40B4-BE49-F238E27FC236}">
                  <a16:creationId xmlns:a16="http://schemas.microsoft.com/office/drawing/2014/main" id="{BB36E626-EBEB-41C0-B224-8DB049DB4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6" name="Freeform 15">
              <a:extLst>
                <a:ext uri="{FF2B5EF4-FFF2-40B4-BE49-F238E27FC236}">
                  <a16:creationId xmlns:a16="http://schemas.microsoft.com/office/drawing/2014/main" id="{D603DEC5-BED4-4DB6-A253-F61CC3674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87" name="Freeform 16">
              <a:extLst>
                <a:ext uri="{FF2B5EF4-FFF2-40B4-BE49-F238E27FC236}">
                  <a16:creationId xmlns:a16="http://schemas.microsoft.com/office/drawing/2014/main" id="{86AE9DE6-CA9A-479B-A0FB-0E1BAC7A6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88" name="Freeform 17">
              <a:extLst>
                <a:ext uri="{FF2B5EF4-FFF2-40B4-BE49-F238E27FC236}">
                  <a16:creationId xmlns:a16="http://schemas.microsoft.com/office/drawing/2014/main" id="{16CB8DC8-E75F-4574-A290-AAB7031BE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9" name="Freeform 18">
              <a:extLst>
                <a:ext uri="{FF2B5EF4-FFF2-40B4-BE49-F238E27FC236}">
                  <a16:creationId xmlns:a16="http://schemas.microsoft.com/office/drawing/2014/main" id="{1CA657E1-3A52-4C23-AA47-EBB2D5C41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0" name="Freeform 19">
              <a:extLst>
                <a:ext uri="{FF2B5EF4-FFF2-40B4-BE49-F238E27FC236}">
                  <a16:creationId xmlns:a16="http://schemas.microsoft.com/office/drawing/2014/main" id="{ED4F701B-2A93-464F-A673-54EED5C4C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1" name="Freeform 20">
              <a:extLst>
                <a:ext uri="{FF2B5EF4-FFF2-40B4-BE49-F238E27FC236}">
                  <a16:creationId xmlns:a16="http://schemas.microsoft.com/office/drawing/2014/main" id="{9977C34F-F6C9-4749-B201-7B928802D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2" name="Freeform 21">
              <a:extLst>
                <a:ext uri="{FF2B5EF4-FFF2-40B4-BE49-F238E27FC236}">
                  <a16:creationId xmlns:a16="http://schemas.microsoft.com/office/drawing/2014/main" id="{3A913E6B-DBE9-4291-A34C-36069ECB8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3" name="Freeform 22">
              <a:extLst>
                <a:ext uri="{FF2B5EF4-FFF2-40B4-BE49-F238E27FC236}">
                  <a16:creationId xmlns:a16="http://schemas.microsoft.com/office/drawing/2014/main" id="{7D415C04-AB5C-4B76-9E49-EEBAEE64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4" name="Freeform 23">
              <a:extLst>
                <a:ext uri="{FF2B5EF4-FFF2-40B4-BE49-F238E27FC236}">
                  <a16:creationId xmlns:a16="http://schemas.microsoft.com/office/drawing/2014/main" id="{151FDC11-E872-4EAE-A597-822F9FE17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96" name="Group 195">
            <a:extLst>
              <a:ext uri="{FF2B5EF4-FFF2-40B4-BE49-F238E27FC236}">
                <a16:creationId xmlns:a16="http://schemas.microsoft.com/office/drawing/2014/main" id="{1B24766B-81CA-44C7-BF11-77A12BA4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197" name="Rectangle 196">
              <a:extLst>
                <a:ext uri="{FF2B5EF4-FFF2-40B4-BE49-F238E27FC236}">
                  <a16:creationId xmlns:a16="http://schemas.microsoft.com/office/drawing/2014/main" id="{1A2F9962-DEB8-461C-8B4C-C0ED0D8A7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 name="Isosceles Triangle 197">
              <a:extLst>
                <a:ext uri="{FF2B5EF4-FFF2-40B4-BE49-F238E27FC236}">
                  <a16:creationId xmlns:a16="http://schemas.microsoft.com/office/drawing/2014/main" id="{C0672E08-EB09-4B8E-8522-24BBC2CFFD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 name="Rectangle 198">
              <a:extLst>
                <a:ext uri="{FF2B5EF4-FFF2-40B4-BE49-F238E27FC236}">
                  <a16:creationId xmlns:a16="http://schemas.microsoft.com/office/drawing/2014/main" id="{3447AB64-F3EC-4A1F-BFD4-F0F9DB3DA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01" name="Rectangle 200">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3061" cy="68692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3" name="Group 202">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204"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5"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6"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7"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8"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9"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0"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1"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2"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3"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4"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5"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6"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7"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8"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9"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0"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1"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2"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24" name="Freeform: Shape 223">
            <a:extLst>
              <a:ext uri="{FF2B5EF4-FFF2-40B4-BE49-F238E27FC236}">
                <a16:creationId xmlns:a16="http://schemas.microsoft.com/office/drawing/2014/main" id="{A7795DFA-888F-47E2-B44E-DE1D3B3E4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058957"/>
          </a:xfrm>
          <a:custGeom>
            <a:avLst/>
            <a:gdLst>
              <a:gd name="connsiteX0" fmla="*/ 0 w 12192000"/>
              <a:gd name="connsiteY0" fmla="*/ 0 h 5058957"/>
              <a:gd name="connsiteX1" fmla="*/ 12192000 w 12192000"/>
              <a:gd name="connsiteY1" fmla="*/ 0 h 5058957"/>
              <a:gd name="connsiteX2" fmla="*/ 12192000 w 12192000"/>
              <a:gd name="connsiteY2" fmla="*/ 259692 h 5058957"/>
              <a:gd name="connsiteX3" fmla="*/ 12192000 w 12192000"/>
              <a:gd name="connsiteY3" fmla="*/ 3542069 h 5058957"/>
              <a:gd name="connsiteX4" fmla="*/ 12192000 w 12192000"/>
              <a:gd name="connsiteY4" fmla="*/ 3734194 h 5058957"/>
              <a:gd name="connsiteX5" fmla="*/ 12192000 w 12192000"/>
              <a:gd name="connsiteY5" fmla="*/ 4710012 h 5058957"/>
              <a:gd name="connsiteX6" fmla="*/ 12113803 w 12192000"/>
              <a:gd name="connsiteY6" fmla="*/ 4718295 h 5058957"/>
              <a:gd name="connsiteX7" fmla="*/ 6753597 w 12192000"/>
              <a:gd name="connsiteY7" fmla="*/ 5041852 h 5058957"/>
              <a:gd name="connsiteX8" fmla="*/ 400746 w 12192000"/>
              <a:gd name="connsiteY8" fmla="*/ 4870509 h 5058957"/>
              <a:gd name="connsiteX9" fmla="*/ 0 w 12192000"/>
              <a:gd name="connsiteY9" fmla="*/ 4833533 h 5058957"/>
              <a:gd name="connsiteX10" fmla="*/ 0 w 12192000"/>
              <a:gd name="connsiteY10" fmla="*/ 3734194 h 5058957"/>
              <a:gd name="connsiteX11" fmla="*/ 0 w 12192000"/>
              <a:gd name="connsiteY11" fmla="*/ 3542069 h 5058957"/>
              <a:gd name="connsiteX12" fmla="*/ 0 w 12192000"/>
              <a:gd name="connsiteY12" fmla="*/ 259692 h 505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a:solidFill>
            <a:schemeClr val="bg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3FC3D25-C9EC-0C43-A4D8-5DF43EE5D0BF}"/>
              </a:ext>
            </a:extLst>
          </p:cNvPr>
          <p:cNvSpPr>
            <a:spLocks noGrp="1"/>
          </p:cNvSpPr>
          <p:nvPr>
            <p:ph type="title"/>
          </p:nvPr>
        </p:nvSpPr>
        <p:spPr>
          <a:xfrm>
            <a:off x="1756043" y="1286121"/>
            <a:ext cx="8679915" cy="3171375"/>
          </a:xfrm>
        </p:spPr>
        <p:txBody>
          <a:bodyPr vert="horz" lIns="228600" tIns="228600" rIns="228600" bIns="0" rtlCol="0" anchor="ctr">
            <a:normAutofit/>
          </a:bodyPr>
          <a:lstStyle/>
          <a:p>
            <a:pPr>
              <a:lnSpc>
                <a:spcPct val="80000"/>
              </a:lnSpc>
            </a:pPr>
            <a:r>
              <a:rPr lang="en-US" sz="3300" dirty="0">
                <a:solidFill>
                  <a:schemeClr val="tx1"/>
                </a:solidFill>
              </a:rPr>
              <a:t>What can help to break my hard shell so that I can be like a chick hatching from its shell? </a:t>
            </a:r>
            <a:br>
              <a:rPr lang="en-US" sz="3300" dirty="0">
                <a:solidFill>
                  <a:schemeClr val="tx1"/>
                </a:solidFill>
              </a:rPr>
            </a:br>
            <a:br>
              <a:rPr lang="en-US" sz="3300" dirty="0">
                <a:solidFill>
                  <a:schemeClr val="tx1"/>
                </a:solidFill>
              </a:rPr>
            </a:br>
            <a:r>
              <a:rPr lang="en-US" sz="3300" dirty="0">
                <a:solidFill>
                  <a:schemeClr val="tx1"/>
                </a:solidFill>
              </a:rPr>
              <a:t>Do I have the strength to peck through the shell, or can my mother help top break me out? </a:t>
            </a:r>
            <a:br>
              <a:rPr lang="en-US" sz="3300" dirty="0">
                <a:solidFill>
                  <a:schemeClr val="tx1"/>
                </a:solidFill>
              </a:rPr>
            </a:br>
            <a:r>
              <a:rPr lang="en-US" sz="3300" dirty="0">
                <a:solidFill>
                  <a:schemeClr val="tx1"/>
                </a:solidFill>
              </a:rPr>
              <a:t>What makes my mother help me? </a:t>
            </a:r>
            <a:br>
              <a:rPr lang="en-US" sz="3300" dirty="0">
                <a:solidFill>
                  <a:schemeClr val="tx1"/>
                </a:solidFill>
              </a:rPr>
            </a:br>
            <a:r>
              <a:rPr lang="en-US" sz="3300" dirty="0">
                <a:solidFill>
                  <a:schemeClr val="tx1"/>
                </a:solidFill>
              </a:rPr>
              <a:t>Am I worthy of my life? </a:t>
            </a:r>
            <a:br>
              <a:rPr lang="en-US" sz="3300" dirty="0">
                <a:solidFill>
                  <a:schemeClr val="tx1"/>
                </a:solidFill>
              </a:rPr>
            </a:br>
            <a:endParaRPr lang="en-US" sz="3300" dirty="0">
              <a:solidFill>
                <a:schemeClr val="tx1"/>
              </a:solidFill>
            </a:endParaRPr>
          </a:p>
        </p:txBody>
      </p:sp>
    </p:spTree>
    <p:extLst>
      <p:ext uri="{BB962C8B-B14F-4D97-AF65-F5344CB8AC3E}">
        <p14:creationId xmlns:p14="http://schemas.microsoft.com/office/powerpoint/2010/main" val="3641731101"/>
      </p:ext>
    </p:extLst>
  </p:cSld>
  <p:clrMapOvr>
    <a:overrideClrMapping bg1="lt1" tx1="dk1" bg2="lt2" tx2="dk2" accent1="accent1" accent2="accent2" accent3="accent3" accent4="accent4" accent5="accent5" accent6="accent6" hlink="hlink" folHlink="folHlink"/>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5" name="Group 174">
            <a:extLst>
              <a:ext uri="{FF2B5EF4-FFF2-40B4-BE49-F238E27FC236}">
                <a16:creationId xmlns:a16="http://schemas.microsoft.com/office/drawing/2014/main" id="{84DB7353-7D7A-431B-A5B6-A3845E6F2B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76" name="Freeform 5">
              <a:extLst>
                <a:ext uri="{FF2B5EF4-FFF2-40B4-BE49-F238E27FC236}">
                  <a16:creationId xmlns:a16="http://schemas.microsoft.com/office/drawing/2014/main" id="{9E8D15D6-6183-4BE1-A315-C7EC9C1A5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7" name="Freeform 6">
              <a:extLst>
                <a:ext uri="{FF2B5EF4-FFF2-40B4-BE49-F238E27FC236}">
                  <a16:creationId xmlns:a16="http://schemas.microsoft.com/office/drawing/2014/main" id="{82A253FA-4E60-4B4D-94B0-93ECFCF30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8" name="Freeform 7">
              <a:extLst>
                <a:ext uri="{FF2B5EF4-FFF2-40B4-BE49-F238E27FC236}">
                  <a16:creationId xmlns:a16="http://schemas.microsoft.com/office/drawing/2014/main" id="{E1B39AD1-11BD-457B-822C-A873607F4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9" name="Freeform 8">
              <a:extLst>
                <a:ext uri="{FF2B5EF4-FFF2-40B4-BE49-F238E27FC236}">
                  <a16:creationId xmlns:a16="http://schemas.microsoft.com/office/drawing/2014/main" id="{CC286005-78D5-4BE4-AA8B-75CDC07E7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0" name="Freeform 9">
              <a:extLst>
                <a:ext uri="{FF2B5EF4-FFF2-40B4-BE49-F238E27FC236}">
                  <a16:creationId xmlns:a16="http://schemas.microsoft.com/office/drawing/2014/main" id="{09E4A22D-7E83-4F24-97FE-931A93CAC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1" name="Freeform 10">
              <a:extLst>
                <a:ext uri="{FF2B5EF4-FFF2-40B4-BE49-F238E27FC236}">
                  <a16:creationId xmlns:a16="http://schemas.microsoft.com/office/drawing/2014/main" id="{4351E96B-8DD4-4D5E-A9F0-C47F5F3378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2" name="Freeform 11">
              <a:extLst>
                <a:ext uri="{FF2B5EF4-FFF2-40B4-BE49-F238E27FC236}">
                  <a16:creationId xmlns:a16="http://schemas.microsoft.com/office/drawing/2014/main" id="{BFF78610-2475-4756-9EC8-5DA7D8902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3" name="Freeform 12">
              <a:extLst>
                <a:ext uri="{FF2B5EF4-FFF2-40B4-BE49-F238E27FC236}">
                  <a16:creationId xmlns:a16="http://schemas.microsoft.com/office/drawing/2014/main" id="{C7ACAE44-681D-4CBC-B2AB-E5131DF5A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4" name="Freeform 13">
              <a:extLst>
                <a:ext uri="{FF2B5EF4-FFF2-40B4-BE49-F238E27FC236}">
                  <a16:creationId xmlns:a16="http://schemas.microsoft.com/office/drawing/2014/main" id="{CA22E4A0-73AA-4722-9C16-F3AF9A33E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5" name="Freeform 14">
              <a:extLst>
                <a:ext uri="{FF2B5EF4-FFF2-40B4-BE49-F238E27FC236}">
                  <a16:creationId xmlns:a16="http://schemas.microsoft.com/office/drawing/2014/main" id="{BB36E626-EBEB-41C0-B224-8DB049DB4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6" name="Freeform 15">
              <a:extLst>
                <a:ext uri="{FF2B5EF4-FFF2-40B4-BE49-F238E27FC236}">
                  <a16:creationId xmlns:a16="http://schemas.microsoft.com/office/drawing/2014/main" id="{D603DEC5-BED4-4DB6-A253-F61CC3674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87" name="Freeform 16">
              <a:extLst>
                <a:ext uri="{FF2B5EF4-FFF2-40B4-BE49-F238E27FC236}">
                  <a16:creationId xmlns:a16="http://schemas.microsoft.com/office/drawing/2014/main" id="{86AE9DE6-CA9A-479B-A0FB-0E1BAC7A6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88" name="Freeform 17">
              <a:extLst>
                <a:ext uri="{FF2B5EF4-FFF2-40B4-BE49-F238E27FC236}">
                  <a16:creationId xmlns:a16="http://schemas.microsoft.com/office/drawing/2014/main" id="{16CB8DC8-E75F-4574-A290-AAB7031BE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9" name="Freeform 18">
              <a:extLst>
                <a:ext uri="{FF2B5EF4-FFF2-40B4-BE49-F238E27FC236}">
                  <a16:creationId xmlns:a16="http://schemas.microsoft.com/office/drawing/2014/main" id="{1CA657E1-3A52-4C23-AA47-EBB2D5C41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0" name="Freeform 19">
              <a:extLst>
                <a:ext uri="{FF2B5EF4-FFF2-40B4-BE49-F238E27FC236}">
                  <a16:creationId xmlns:a16="http://schemas.microsoft.com/office/drawing/2014/main" id="{ED4F701B-2A93-464F-A673-54EED5C4C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1" name="Freeform 20">
              <a:extLst>
                <a:ext uri="{FF2B5EF4-FFF2-40B4-BE49-F238E27FC236}">
                  <a16:creationId xmlns:a16="http://schemas.microsoft.com/office/drawing/2014/main" id="{9977C34F-F6C9-4749-B201-7B928802D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2" name="Freeform 21">
              <a:extLst>
                <a:ext uri="{FF2B5EF4-FFF2-40B4-BE49-F238E27FC236}">
                  <a16:creationId xmlns:a16="http://schemas.microsoft.com/office/drawing/2014/main" id="{3A913E6B-DBE9-4291-A34C-36069ECB8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3" name="Freeform 22">
              <a:extLst>
                <a:ext uri="{FF2B5EF4-FFF2-40B4-BE49-F238E27FC236}">
                  <a16:creationId xmlns:a16="http://schemas.microsoft.com/office/drawing/2014/main" id="{7D415C04-AB5C-4B76-9E49-EEBAEE64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4" name="Freeform 23">
              <a:extLst>
                <a:ext uri="{FF2B5EF4-FFF2-40B4-BE49-F238E27FC236}">
                  <a16:creationId xmlns:a16="http://schemas.microsoft.com/office/drawing/2014/main" id="{151FDC11-E872-4EAE-A597-822F9FE17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96" name="Group 195">
            <a:extLst>
              <a:ext uri="{FF2B5EF4-FFF2-40B4-BE49-F238E27FC236}">
                <a16:creationId xmlns:a16="http://schemas.microsoft.com/office/drawing/2014/main" id="{1B24766B-81CA-44C7-BF11-77A12BA4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197" name="Rectangle 196">
              <a:extLst>
                <a:ext uri="{FF2B5EF4-FFF2-40B4-BE49-F238E27FC236}">
                  <a16:creationId xmlns:a16="http://schemas.microsoft.com/office/drawing/2014/main" id="{1A2F9962-DEB8-461C-8B4C-C0ED0D8A7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 name="Isosceles Triangle 197">
              <a:extLst>
                <a:ext uri="{FF2B5EF4-FFF2-40B4-BE49-F238E27FC236}">
                  <a16:creationId xmlns:a16="http://schemas.microsoft.com/office/drawing/2014/main" id="{C0672E08-EB09-4B8E-8522-24BBC2CFFD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 name="Rectangle 198">
              <a:extLst>
                <a:ext uri="{FF2B5EF4-FFF2-40B4-BE49-F238E27FC236}">
                  <a16:creationId xmlns:a16="http://schemas.microsoft.com/office/drawing/2014/main" id="{3447AB64-F3EC-4A1F-BFD4-F0F9DB3DA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01" name="Rectangle 200">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3061" cy="68692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3" name="Group 202">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204"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5"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6"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7"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8"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9"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0"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1"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2"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3"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4"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5"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6"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7"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8"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9"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0"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1"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2"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24" name="Freeform: Shape 223">
            <a:extLst>
              <a:ext uri="{FF2B5EF4-FFF2-40B4-BE49-F238E27FC236}">
                <a16:creationId xmlns:a16="http://schemas.microsoft.com/office/drawing/2014/main" id="{A7795DFA-888F-47E2-B44E-DE1D3B3E4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058957"/>
          </a:xfrm>
          <a:custGeom>
            <a:avLst/>
            <a:gdLst>
              <a:gd name="connsiteX0" fmla="*/ 0 w 12192000"/>
              <a:gd name="connsiteY0" fmla="*/ 0 h 5058957"/>
              <a:gd name="connsiteX1" fmla="*/ 12192000 w 12192000"/>
              <a:gd name="connsiteY1" fmla="*/ 0 h 5058957"/>
              <a:gd name="connsiteX2" fmla="*/ 12192000 w 12192000"/>
              <a:gd name="connsiteY2" fmla="*/ 259692 h 5058957"/>
              <a:gd name="connsiteX3" fmla="*/ 12192000 w 12192000"/>
              <a:gd name="connsiteY3" fmla="*/ 3542069 h 5058957"/>
              <a:gd name="connsiteX4" fmla="*/ 12192000 w 12192000"/>
              <a:gd name="connsiteY4" fmla="*/ 3734194 h 5058957"/>
              <a:gd name="connsiteX5" fmla="*/ 12192000 w 12192000"/>
              <a:gd name="connsiteY5" fmla="*/ 4710012 h 5058957"/>
              <a:gd name="connsiteX6" fmla="*/ 12113803 w 12192000"/>
              <a:gd name="connsiteY6" fmla="*/ 4718295 h 5058957"/>
              <a:gd name="connsiteX7" fmla="*/ 6753597 w 12192000"/>
              <a:gd name="connsiteY7" fmla="*/ 5041852 h 5058957"/>
              <a:gd name="connsiteX8" fmla="*/ 400746 w 12192000"/>
              <a:gd name="connsiteY8" fmla="*/ 4870509 h 5058957"/>
              <a:gd name="connsiteX9" fmla="*/ 0 w 12192000"/>
              <a:gd name="connsiteY9" fmla="*/ 4833533 h 5058957"/>
              <a:gd name="connsiteX10" fmla="*/ 0 w 12192000"/>
              <a:gd name="connsiteY10" fmla="*/ 3734194 h 5058957"/>
              <a:gd name="connsiteX11" fmla="*/ 0 w 12192000"/>
              <a:gd name="connsiteY11" fmla="*/ 3542069 h 5058957"/>
              <a:gd name="connsiteX12" fmla="*/ 0 w 12192000"/>
              <a:gd name="connsiteY12" fmla="*/ 259692 h 505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a:solidFill>
            <a:schemeClr val="bg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3B1020F-D59B-FD4A-ABB0-884F8CF33A8D}"/>
              </a:ext>
            </a:extLst>
          </p:cNvPr>
          <p:cNvSpPr>
            <a:spLocks noGrp="1"/>
          </p:cNvSpPr>
          <p:nvPr>
            <p:ph type="title"/>
          </p:nvPr>
        </p:nvSpPr>
        <p:spPr>
          <a:xfrm>
            <a:off x="1756043" y="1286121"/>
            <a:ext cx="8679915" cy="3171375"/>
          </a:xfrm>
        </p:spPr>
        <p:txBody>
          <a:bodyPr vert="horz" lIns="228600" tIns="228600" rIns="228600" bIns="0" rtlCol="0" anchor="ctr">
            <a:normAutofit/>
          </a:bodyPr>
          <a:lstStyle/>
          <a:p>
            <a:pPr>
              <a:lnSpc>
                <a:spcPct val="80000"/>
              </a:lnSpc>
            </a:pPr>
            <a:r>
              <a:rPr lang="en-US" sz="2400" dirty="0">
                <a:solidFill>
                  <a:schemeClr val="tx1"/>
                </a:solidFill>
              </a:rPr>
              <a:t>What can help me break the shell around my seed of life so that I may sprout up forth and grow into a tall strong tree which produces fruit all seasons round for others to enjoy? </a:t>
            </a:r>
            <a:br>
              <a:rPr lang="en-US" sz="2400" dirty="0">
                <a:solidFill>
                  <a:schemeClr val="tx1"/>
                </a:solidFill>
              </a:rPr>
            </a:br>
            <a:r>
              <a:rPr lang="en-US" sz="2400" dirty="0">
                <a:solidFill>
                  <a:schemeClr val="tx1"/>
                </a:solidFill>
              </a:rPr>
              <a:t>Am I the creator of my potential of life? Or was my potential given to me as a gift? </a:t>
            </a:r>
            <a:br>
              <a:rPr lang="en-US" sz="2400" dirty="0">
                <a:solidFill>
                  <a:schemeClr val="tx1"/>
                </a:solidFill>
              </a:rPr>
            </a:br>
            <a:br>
              <a:rPr lang="en-US" sz="2400" dirty="0">
                <a:solidFill>
                  <a:schemeClr val="tx1"/>
                </a:solidFill>
              </a:rPr>
            </a:br>
            <a:r>
              <a:rPr lang="en-US" sz="2400" dirty="0">
                <a:solidFill>
                  <a:schemeClr val="tx1"/>
                </a:solidFill>
              </a:rPr>
              <a:t>How do I use my potential to help others?</a:t>
            </a:r>
            <a:br>
              <a:rPr lang="en-US" sz="2400" dirty="0">
                <a:solidFill>
                  <a:schemeClr val="tx1"/>
                </a:solidFill>
              </a:rPr>
            </a:br>
            <a:r>
              <a:rPr lang="en-US" sz="2400" dirty="0">
                <a:solidFill>
                  <a:schemeClr val="tx1"/>
                </a:solidFill>
              </a:rPr>
              <a:t> How do I show gratitude for my potential? </a:t>
            </a:r>
            <a:br>
              <a:rPr lang="en-US" sz="2400" dirty="0">
                <a:solidFill>
                  <a:schemeClr val="tx1"/>
                </a:solidFill>
              </a:rPr>
            </a:br>
            <a:r>
              <a:rPr lang="en-US" sz="2400" dirty="0">
                <a:solidFill>
                  <a:schemeClr val="tx1"/>
                </a:solidFill>
              </a:rPr>
              <a:t>Can gratitude help me have more courage to face my fears and transform into wisdom? </a:t>
            </a:r>
            <a:br>
              <a:rPr lang="en-US" sz="2400" dirty="0">
                <a:solidFill>
                  <a:schemeClr val="tx1"/>
                </a:solidFill>
              </a:rPr>
            </a:br>
            <a:r>
              <a:rPr lang="en-US" sz="2400" dirty="0">
                <a:solidFill>
                  <a:schemeClr val="tx1"/>
                </a:solidFill>
              </a:rPr>
              <a:t>Who is worthy of my gratitude? Myself or that which created me? </a:t>
            </a:r>
            <a:br>
              <a:rPr lang="en-US" sz="2400" dirty="0">
                <a:solidFill>
                  <a:schemeClr val="tx1"/>
                </a:solidFill>
              </a:rPr>
            </a:br>
            <a:endParaRPr lang="en-US" sz="2400" dirty="0">
              <a:solidFill>
                <a:schemeClr val="tx1"/>
              </a:solidFill>
            </a:endParaRPr>
          </a:p>
        </p:txBody>
      </p:sp>
    </p:spTree>
    <p:extLst>
      <p:ext uri="{BB962C8B-B14F-4D97-AF65-F5344CB8AC3E}">
        <p14:creationId xmlns:p14="http://schemas.microsoft.com/office/powerpoint/2010/main" val="1825066672"/>
      </p:ext>
    </p:extLst>
  </p:cSld>
  <p:clrMapOvr>
    <a:overrideClrMapping bg1="lt1" tx1="dk1" bg2="lt2" tx2="dk2" accent1="accent1" accent2="accent2" accent3="accent3" accent4="accent4" accent5="accent5" accent6="accent6" hlink="hlink" folHlink="folHlink"/>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5" name="Group 174">
            <a:extLst>
              <a:ext uri="{FF2B5EF4-FFF2-40B4-BE49-F238E27FC236}">
                <a16:creationId xmlns:a16="http://schemas.microsoft.com/office/drawing/2014/main" id="{84DB7353-7D7A-431B-A5B6-A3845E6F2B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76" name="Freeform 5">
              <a:extLst>
                <a:ext uri="{FF2B5EF4-FFF2-40B4-BE49-F238E27FC236}">
                  <a16:creationId xmlns:a16="http://schemas.microsoft.com/office/drawing/2014/main" id="{9E8D15D6-6183-4BE1-A315-C7EC9C1A5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7" name="Freeform 6">
              <a:extLst>
                <a:ext uri="{FF2B5EF4-FFF2-40B4-BE49-F238E27FC236}">
                  <a16:creationId xmlns:a16="http://schemas.microsoft.com/office/drawing/2014/main" id="{82A253FA-4E60-4B4D-94B0-93ECFCF30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8" name="Freeform 7">
              <a:extLst>
                <a:ext uri="{FF2B5EF4-FFF2-40B4-BE49-F238E27FC236}">
                  <a16:creationId xmlns:a16="http://schemas.microsoft.com/office/drawing/2014/main" id="{E1B39AD1-11BD-457B-822C-A873607F4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9" name="Freeform 8">
              <a:extLst>
                <a:ext uri="{FF2B5EF4-FFF2-40B4-BE49-F238E27FC236}">
                  <a16:creationId xmlns:a16="http://schemas.microsoft.com/office/drawing/2014/main" id="{CC286005-78D5-4BE4-AA8B-75CDC07E7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0" name="Freeform 9">
              <a:extLst>
                <a:ext uri="{FF2B5EF4-FFF2-40B4-BE49-F238E27FC236}">
                  <a16:creationId xmlns:a16="http://schemas.microsoft.com/office/drawing/2014/main" id="{09E4A22D-7E83-4F24-97FE-931A93CAC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1" name="Freeform 10">
              <a:extLst>
                <a:ext uri="{FF2B5EF4-FFF2-40B4-BE49-F238E27FC236}">
                  <a16:creationId xmlns:a16="http://schemas.microsoft.com/office/drawing/2014/main" id="{4351E96B-8DD4-4D5E-A9F0-C47F5F3378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2" name="Freeform 11">
              <a:extLst>
                <a:ext uri="{FF2B5EF4-FFF2-40B4-BE49-F238E27FC236}">
                  <a16:creationId xmlns:a16="http://schemas.microsoft.com/office/drawing/2014/main" id="{BFF78610-2475-4756-9EC8-5DA7D8902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3" name="Freeform 12">
              <a:extLst>
                <a:ext uri="{FF2B5EF4-FFF2-40B4-BE49-F238E27FC236}">
                  <a16:creationId xmlns:a16="http://schemas.microsoft.com/office/drawing/2014/main" id="{C7ACAE44-681D-4CBC-B2AB-E5131DF5A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4" name="Freeform 13">
              <a:extLst>
                <a:ext uri="{FF2B5EF4-FFF2-40B4-BE49-F238E27FC236}">
                  <a16:creationId xmlns:a16="http://schemas.microsoft.com/office/drawing/2014/main" id="{CA22E4A0-73AA-4722-9C16-F3AF9A33E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5" name="Freeform 14">
              <a:extLst>
                <a:ext uri="{FF2B5EF4-FFF2-40B4-BE49-F238E27FC236}">
                  <a16:creationId xmlns:a16="http://schemas.microsoft.com/office/drawing/2014/main" id="{BB36E626-EBEB-41C0-B224-8DB049DB4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6" name="Freeform 15">
              <a:extLst>
                <a:ext uri="{FF2B5EF4-FFF2-40B4-BE49-F238E27FC236}">
                  <a16:creationId xmlns:a16="http://schemas.microsoft.com/office/drawing/2014/main" id="{D603DEC5-BED4-4DB6-A253-F61CC3674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87" name="Freeform 16">
              <a:extLst>
                <a:ext uri="{FF2B5EF4-FFF2-40B4-BE49-F238E27FC236}">
                  <a16:creationId xmlns:a16="http://schemas.microsoft.com/office/drawing/2014/main" id="{86AE9DE6-CA9A-479B-A0FB-0E1BAC7A6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88" name="Freeform 17">
              <a:extLst>
                <a:ext uri="{FF2B5EF4-FFF2-40B4-BE49-F238E27FC236}">
                  <a16:creationId xmlns:a16="http://schemas.microsoft.com/office/drawing/2014/main" id="{16CB8DC8-E75F-4574-A290-AAB7031BE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9" name="Freeform 18">
              <a:extLst>
                <a:ext uri="{FF2B5EF4-FFF2-40B4-BE49-F238E27FC236}">
                  <a16:creationId xmlns:a16="http://schemas.microsoft.com/office/drawing/2014/main" id="{1CA657E1-3A52-4C23-AA47-EBB2D5C41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0" name="Freeform 19">
              <a:extLst>
                <a:ext uri="{FF2B5EF4-FFF2-40B4-BE49-F238E27FC236}">
                  <a16:creationId xmlns:a16="http://schemas.microsoft.com/office/drawing/2014/main" id="{ED4F701B-2A93-464F-A673-54EED5C4C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1" name="Freeform 20">
              <a:extLst>
                <a:ext uri="{FF2B5EF4-FFF2-40B4-BE49-F238E27FC236}">
                  <a16:creationId xmlns:a16="http://schemas.microsoft.com/office/drawing/2014/main" id="{9977C34F-F6C9-4749-B201-7B928802D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2" name="Freeform 21">
              <a:extLst>
                <a:ext uri="{FF2B5EF4-FFF2-40B4-BE49-F238E27FC236}">
                  <a16:creationId xmlns:a16="http://schemas.microsoft.com/office/drawing/2014/main" id="{3A913E6B-DBE9-4291-A34C-36069ECB8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3" name="Freeform 22">
              <a:extLst>
                <a:ext uri="{FF2B5EF4-FFF2-40B4-BE49-F238E27FC236}">
                  <a16:creationId xmlns:a16="http://schemas.microsoft.com/office/drawing/2014/main" id="{7D415C04-AB5C-4B76-9E49-EEBAEE64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4" name="Freeform 23">
              <a:extLst>
                <a:ext uri="{FF2B5EF4-FFF2-40B4-BE49-F238E27FC236}">
                  <a16:creationId xmlns:a16="http://schemas.microsoft.com/office/drawing/2014/main" id="{151FDC11-E872-4EAE-A597-822F9FE17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96" name="Group 195">
            <a:extLst>
              <a:ext uri="{FF2B5EF4-FFF2-40B4-BE49-F238E27FC236}">
                <a16:creationId xmlns:a16="http://schemas.microsoft.com/office/drawing/2014/main" id="{1B24766B-81CA-44C7-BF11-77A12BA4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197" name="Rectangle 196">
              <a:extLst>
                <a:ext uri="{FF2B5EF4-FFF2-40B4-BE49-F238E27FC236}">
                  <a16:creationId xmlns:a16="http://schemas.microsoft.com/office/drawing/2014/main" id="{1A2F9962-DEB8-461C-8B4C-C0ED0D8A7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 name="Isosceles Triangle 197">
              <a:extLst>
                <a:ext uri="{FF2B5EF4-FFF2-40B4-BE49-F238E27FC236}">
                  <a16:creationId xmlns:a16="http://schemas.microsoft.com/office/drawing/2014/main" id="{C0672E08-EB09-4B8E-8522-24BBC2CFFD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 name="Rectangle 198">
              <a:extLst>
                <a:ext uri="{FF2B5EF4-FFF2-40B4-BE49-F238E27FC236}">
                  <a16:creationId xmlns:a16="http://schemas.microsoft.com/office/drawing/2014/main" id="{3447AB64-F3EC-4A1F-BFD4-F0F9DB3DA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01" name="Rectangle 200">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3061" cy="68692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3" name="Group 202">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204"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5"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6"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7"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8"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9"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0"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1"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2"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3"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4"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5"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6"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7"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8"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9"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0"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1"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2"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24" name="Freeform: Shape 223">
            <a:extLst>
              <a:ext uri="{FF2B5EF4-FFF2-40B4-BE49-F238E27FC236}">
                <a16:creationId xmlns:a16="http://schemas.microsoft.com/office/drawing/2014/main" id="{A7795DFA-888F-47E2-B44E-DE1D3B3E4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058957"/>
          </a:xfrm>
          <a:custGeom>
            <a:avLst/>
            <a:gdLst>
              <a:gd name="connsiteX0" fmla="*/ 0 w 12192000"/>
              <a:gd name="connsiteY0" fmla="*/ 0 h 5058957"/>
              <a:gd name="connsiteX1" fmla="*/ 12192000 w 12192000"/>
              <a:gd name="connsiteY1" fmla="*/ 0 h 5058957"/>
              <a:gd name="connsiteX2" fmla="*/ 12192000 w 12192000"/>
              <a:gd name="connsiteY2" fmla="*/ 259692 h 5058957"/>
              <a:gd name="connsiteX3" fmla="*/ 12192000 w 12192000"/>
              <a:gd name="connsiteY3" fmla="*/ 3542069 h 5058957"/>
              <a:gd name="connsiteX4" fmla="*/ 12192000 w 12192000"/>
              <a:gd name="connsiteY4" fmla="*/ 3734194 h 5058957"/>
              <a:gd name="connsiteX5" fmla="*/ 12192000 w 12192000"/>
              <a:gd name="connsiteY5" fmla="*/ 4710012 h 5058957"/>
              <a:gd name="connsiteX6" fmla="*/ 12113803 w 12192000"/>
              <a:gd name="connsiteY6" fmla="*/ 4718295 h 5058957"/>
              <a:gd name="connsiteX7" fmla="*/ 6753597 w 12192000"/>
              <a:gd name="connsiteY7" fmla="*/ 5041852 h 5058957"/>
              <a:gd name="connsiteX8" fmla="*/ 400746 w 12192000"/>
              <a:gd name="connsiteY8" fmla="*/ 4870509 h 5058957"/>
              <a:gd name="connsiteX9" fmla="*/ 0 w 12192000"/>
              <a:gd name="connsiteY9" fmla="*/ 4833533 h 5058957"/>
              <a:gd name="connsiteX10" fmla="*/ 0 w 12192000"/>
              <a:gd name="connsiteY10" fmla="*/ 3734194 h 5058957"/>
              <a:gd name="connsiteX11" fmla="*/ 0 w 12192000"/>
              <a:gd name="connsiteY11" fmla="*/ 3542069 h 5058957"/>
              <a:gd name="connsiteX12" fmla="*/ 0 w 12192000"/>
              <a:gd name="connsiteY12" fmla="*/ 259692 h 505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a:solidFill>
            <a:schemeClr val="bg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24AB248-4FE6-D041-8AFE-7DE8A1930915}"/>
              </a:ext>
            </a:extLst>
          </p:cNvPr>
          <p:cNvSpPr>
            <a:spLocks noGrp="1"/>
          </p:cNvSpPr>
          <p:nvPr>
            <p:ph type="title"/>
          </p:nvPr>
        </p:nvSpPr>
        <p:spPr>
          <a:xfrm>
            <a:off x="1756043" y="1286121"/>
            <a:ext cx="8679915" cy="3171375"/>
          </a:xfrm>
        </p:spPr>
        <p:txBody>
          <a:bodyPr vert="horz" lIns="228600" tIns="228600" rIns="228600" bIns="0" rtlCol="0" anchor="ctr">
            <a:normAutofit/>
          </a:bodyPr>
          <a:lstStyle/>
          <a:p>
            <a:pPr>
              <a:lnSpc>
                <a:spcPct val="80000"/>
              </a:lnSpc>
            </a:pPr>
            <a:r>
              <a:rPr lang="en-US" sz="2000" dirty="0">
                <a:solidFill>
                  <a:schemeClr val="tx1"/>
                </a:solidFill>
              </a:rPr>
              <a:t>What can help to transform my bitterness into sweet patience? Where is the honey that can hide and suppress the bitter taste? What can help my wine taste more sweet?</a:t>
            </a:r>
            <a:br>
              <a:rPr lang="en-US" sz="2000" dirty="0">
                <a:solidFill>
                  <a:schemeClr val="tx1"/>
                </a:solidFill>
              </a:rPr>
            </a:br>
            <a:br>
              <a:rPr lang="en-US" sz="2000" dirty="0">
                <a:solidFill>
                  <a:schemeClr val="tx1"/>
                </a:solidFill>
              </a:rPr>
            </a:br>
            <a:r>
              <a:rPr lang="en-US" sz="2000" dirty="0">
                <a:solidFill>
                  <a:schemeClr val="tx1"/>
                </a:solidFill>
              </a:rPr>
              <a:t> Can patience help give me strength and courage to face myself and transform my false fears into truth without being afraid of seeking truth? What will help me gain more patience? </a:t>
            </a:r>
            <a:br>
              <a:rPr lang="en-US" sz="2000" dirty="0">
                <a:solidFill>
                  <a:schemeClr val="tx1"/>
                </a:solidFill>
              </a:rPr>
            </a:br>
            <a:br>
              <a:rPr lang="en-US" sz="2000" dirty="0">
                <a:solidFill>
                  <a:schemeClr val="tx1"/>
                </a:solidFill>
              </a:rPr>
            </a:br>
            <a:r>
              <a:rPr lang="en-US" sz="2000" dirty="0">
                <a:solidFill>
                  <a:schemeClr val="tx1"/>
                </a:solidFill>
              </a:rPr>
              <a:t>What is patience without adversity? What is patience without trial? What is patience without struggle and suffering? </a:t>
            </a:r>
            <a:br>
              <a:rPr lang="en-US" sz="2000" dirty="0">
                <a:solidFill>
                  <a:schemeClr val="tx1"/>
                </a:solidFill>
              </a:rPr>
            </a:br>
            <a:r>
              <a:rPr lang="en-US" sz="2000" dirty="0">
                <a:solidFill>
                  <a:schemeClr val="tx1"/>
                </a:solidFill>
              </a:rPr>
              <a:t>Do not all struggles eventually end? Do not all good times eventually pass in this worldly life? </a:t>
            </a:r>
            <a:br>
              <a:rPr lang="en-US" sz="2000" dirty="0">
                <a:solidFill>
                  <a:schemeClr val="tx1"/>
                </a:solidFill>
              </a:rPr>
            </a:br>
            <a:r>
              <a:rPr lang="en-US" sz="2000" dirty="0">
                <a:solidFill>
                  <a:schemeClr val="tx1"/>
                </a:solidFill>
              </a:rPr>
              <a:t>What can death teach me about life? What can life teach me about death? </a:t>
            </a:r>
            <a:br>
              <a:rPr lang="en-US" sz="2000" dirty="0">
                <a:solidFill>
                  <a:schemeClr val="tx1"/>
                </a:solidFill>
              </a:rPr>
            </a:br>
            <a:br>
              <a:rPr lang="en-US" sz="2000" dirty="0">
                <a:solidFill>
                  <a:schemeClr val="tx1"/>
                </a:solidFill>
              </a:rPr>
            </a:br>
            <a:r>
              <a:rPr lang="en-US" sz="2000" dirty="0">
                <a:solidFill>
                  <a:schemeClr val="tx1"/>
                </a:solidFill>
              </a:rPr>
              <a:t>Can the wisdom of patience that I have learnt from my past fears help me to transform my worries and anxieties into joy and inner peace? </a:t>
            </a:r>
            <a:br>
              <a:rPr lang="en-US" sz="2000" dirty="0">
                <a:solidFill>
                  <a:schemeClr val="tx1"/>
                </a:solidFill>
              </a:rPr>
            </a:br>
            <a:endParaRPr lang="en-US" sz="2000" dirty="0">
              <a:solidFill>
                <a:schemeClr val="tx1"/>
              </a:solidFill>
            </a:endParaRPr>
          </a:p>
        </p:txBody>
      </p:sp>
    </p:spTree>
    <p:extLst>
      <p:ext uri="{BB962C8B-B14F-4D97-AF65-F5344CB8AC3E}">
        <p14:creationId xmlns:p14="http://schemas.microsoft.com/office/powerpoint/2010/main" val="854746758"/>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DC8B9-0480-BA49-9252-D5E317CE4686}"/>
              </a:ext>
            </a:extLst>
          </p:cNvPr>
          <p:cNvSpPr>
            <a:spLocks noGrp="1"/>
          </p:cNvSpPr>
          <p:nvPr>
            <p:ph type="title"/>
          </p:nvPr>
        </p:nvSpPr>
        <p:spPr/>
        <p:txBody>
          <a:bodyPr/>
          <a:lstStyle/>
          <a:p>
            <a:r>
              <a:rPr lang="en-US" dirty="0"/>
              <a:t>What am I afraid of? </a:t>
            </a:r>
          </a:p>
        </p:txBody>
      </p:sp>
      <p:sp>
        <p:nvSpPr>
          <p:cNvPr id="3" name="Content Placeholder 2">
            <a:extLst>
              <a:ext uri="{FF2B5EF4-FFF2-40B4-BE49-F238E27FC236}">
                <a16:creationId xmlns:a16="http://schemas.microsoft.com/office/drawing/2014/main" id="{FDF67CB1-6C5C-0548-8FFC-75005139AD76}"/>
              </a:ext>
            </a:extLst>
          </p:cNvPr>
          <p:cNvSpPr>
            <a:spLocks noGrp="1"/>
          </p:cNvSpPr>
          <p:nvPr>
            <p:ph idx="1"/>
          </p:nvPr>
        </p:nvSpPr>
        <p:spPr/>
        <p:txBody>
          <a:bodyPr>
            <a:normAutofit fontScale="92500" lnSpcReduction="10000"/>
          </a:bodyPr>
          <a:lstStyle/>
          <a:p>
            <a:r>
              <a:rPr lang="en-GB" dirty="0"/>
              <a:t>Am I afraid of being alone? If so- Why am I afraid of being alone? </a:t>
            </a:r>
          </a:p>
          <a:p>
            <a:pPr marL="0" indent="0">
              <a:buNone/>
            </a:pPr>
            <a:endParaRPr lang="en-GB" dirty="0"/>
          </a:p>
          <a:p>
            <a:r>
              <a:rPr lang="en-GB" dirty="0"/>
              <a:t>Do I enjoy my own company? </a:t>
            </a:r>
          </a:p>
          <a:p>
            <a:endParaRPr lang="en-GB" dirty="0"/>
          </a:p>
          <a:p>
            <a:r>
              <a:rPr lang="en-GB" dirty="0"/>
              <a:t>How do I feel when I am alone? How does being alone affect my thoughts, emotions, speech and behaviour?</a:t>
            </a:r>
          </a:p>
          <a:p>
            <a:endParaRPr lang="en-GB" dirty="0"/>
          </a:p>
          <a:p>
            <a:r>
              <a:rPr lang="en-GB" dirty="0"/>
              <a:t>Am I a slave to my fear of being alone or do I have control over how lonely I feel? </a:t>
            </a:r>
          </a:p>
          <a:p>
            <a:endParaRPr lang="en-GB" dirty="0"/>
          </a:p>
          <a:p>
            <a:r>
              <a:rPr lang="en-GB" dirty="0"/>
              <a:t>What can help me feel less alone when I am alone? </a:t>
            </a:r>
          </a:p>
          <a:p>
            <a:r>
              <a:rPr lang="en-GB" dirty="0"/>
              <a:t>What can help me feel less afraid to be in my own company?</a:t>
            </a:r>
          </a:p>
          <a:p>
            <a:endParaRPr lang="en-US" dirty="0"/>
          </a:p>
        </p:txBody>
      </p:sp>
    </p:spTree>
    <p:extLst>
      <p:ext uri="{BB962C8B-B14F-4D97-AF65-F5344CB8AC3E}">
        <p14:creationId xmlns:p14="http://schemas.microsoft.com/office/powerpoint/2010/main" val="33320388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84DB7353-7D7A-431B-A5B6-A3845E6F2B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4" name="Freeform 5">
              <a:extLst>
                <a:ext uri="{FF2B5EF4-FFF2-40B4-BE49-F238E27FC236}">
                  <a16:creationId xmlns:a16="http://schemas.microsoft.com/office/drawing/2014/main" id="{9E8D15D6-6183-4BE1-A315-C7EC9C1A5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5" name="Freeform 6">
              <a:extLst>
                <a:ext uri="{FF2B5EF4-FFF2-40B4-BE49-F238E27FC236}">
                  <a16:creationId xmlns:a16="http://schemas.microsoft.com/office/drawing/2014/main" id="{82A253FA-4E60-4B4D-94B0-93ECFCF30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6" name="Freeform 7">
              <a:extLst>
                <a:ext uri="{FF2B5EF4-FFF2-40B4-BE49-F238E27FC236}">
                  <a16:creationId xmlns:a16="http://schemas.microsoft.com/office/drawing/2014/main" id="{E1B39AD1-11BD-457B-822C-A873607F4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7" name="Freeform 8">
              <a:extLst>
                <a:ext uri="{FF2B5EF4-FFF2-40B4-BE49-F238E27FC236}">
                  <a16:creationId xmlns:a16="http://schemas.microsoft.com/office/drawing/2014/main" id="{CC286005-78D5-4BE4-AA8B-75CDC07E7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8" name="Freeform 9">
              <a:extLst>
                <a:ext uri="{FF2B5EF4-FFF2-40B4-BE49-F238E27FC236}">
                  <a16:creationId xmlns:a16="http://schemas.microsoft.com/office/drawing/2014/main" id="{09E4A22D-7E83-4F24-97FE-931A93CAC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9" name="Freeform 10">
              <a:extLst>
                <a:ext uri="{FF2B5EF4-FFF2-40B4-BE49-F238E27FC236}">
                  <a16:creationId xmlns:a16="http://schemas.microsoft.com/office/drawing/2014/main" id="{4351E96B-8DD4-4D5E-A9F0-C47F5F3378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0" name="Freeform 11">
              <a:extLst>
                <a:ext uri="{FF2B5EF4-FFF2-40B4-BE49-F238E27FC236}">
                  <a16:creationId xmlns:a16="http://schemas.microsoft.com/office/drawing/2014/main" id="{BFF78610-2475-4756-9EC8-5DA7D8902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1" name="Freeform 12">
              <a:extLst>
                <a:ext uri="{FF2B5EF4-FFF2-40B4-BE49-F238E27FC236}">
                  <a16:creationId xmlns:a16="http://schemas.microsoft.com/office/drawing/2014/main" id="{C7ACAE44-681D-4CBC-B2AB-E5131DF5A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2" name="Freeform 13">
              <a:extLst>
                <a:ext uri="{FF2B5EF4-FFF2-40B4-BE49-F238E27FC236}">
                  <a16:creationId xmlns:a16="http://schemas.microsoft.com/office/drawing/2014/main" id="{CA22E4A0-73AA-4722-9C16-F3AF9A33E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3" name="Freeform 14">
              <a:extLst>
                <a:ext uri="{FF2B5EF4-FFF2-40B4-BE49-F238E27FC236}">
                  <a16:creationId xmlns:a16="http://schemas.microsoft.com/office/drawing/2014/main" id="{BB36E626-EBEB-41C0-B224-8DB049DB4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4" name="Freeform 15">
              <a:extLst>
                <a:ext uri="{FF2B5EF4-FFF2-40B4-BE49-F238E27FC236}">
                  <a16:creationId xmlns:a16="http://schemas.microsoft.com/office/drawing/2014/main" id="{D603DEC5-BED4-4DB6-A253-F61CC3674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35" name="Freeform 16">
              <a:extLst>
                <a:ext uri="{FF2B5EF4-FFF2-40B4-BE49-F238E27FC236}">
                  <a16:creationId xmlns:a16="http://schemas.microsoft.com/office/drawing/2014/main" id="{86AE9DE6-CA9A-479B-A0FB-0E1BAC7A6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36" name="Freeform 17">
              <a:extLst>
                <a:ext uri="{FF2B5EF4-FFF2-40B4-BE49-F238E27FC236}">
                  <a16:creationId xmlns:a16="http://schemas.microsoft.com/office/drawing/2014/main" id="{16CB8DC8-E75F-4574-A290-AAB7031BE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7" name="Freeform 18">
              <a:extLst>
                <a:ext uri="{FF2B5EF4-FFF2-40B4-BE49-F238E27FC236}">
                  <a16:creationId xmlns:a16="http://schemas.microsoft.com/office/drawing/2014/main" id="{1CA657E1-3A52-4C23-AA47-EBB2D5C41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8" name="Freeform 19">
              <a:extLst>
                <a:ext uri="{FF2B5EF4-FFF2-40B4-BE49-F238E27FC236}">
                  <a16:creationId xmlns:a16="http://schemas.microsoft.com/office/drawing/2014/main" id="{ED4F701B-2A93-464F-A673-54EED5C4C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9" name="Freeform 20">
              <a:extLst>
                <a:ext uri="{FF2B5EF4-FFF2-40B4-BE49-F238E27FC236}">
                  <a16:creationId xmlns:a16="http://schemas.microsoft.com/office/drawing/2014/main" id="{9977C34F-F6C9-4749-B201-7B928802D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0" name="Freeform 21">
              <a:extLst>
                <a:ext uri="{FF2B5EF4-FFF2-40B4-BE49-F238E27FC236}">
                  <a16:creationId xmlns:a16="http://schemas.microsoft.com/office/drawing/2014/main" id="{3A913E6B-DBE9-4291-A34C-36069ECB8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1" name="Freeform 22">
              <a:extLst>
                <a:ext uri="{FF2B5EF4-FFF2-40B4-BE49-F238E27FC236}">
                  <a16:creationId xmlns:a16="http://schemas.microsoft.com/office/drawing/2014/main" id="{7D415C04-AB5C-4B76-9E49-EEBAEE64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2" name="Freeform 23">
              <a:extLst>
                <a:ext uri="{FF2B5EF4-FFF2-40B4-BE49-F238E27FC236}">
                  <a16:creationId xmlns:a16="http://schemas.microsoft.com/office/drawing/2014/main" id="{151FDC11-E872-4EAE-A597-822F9FE17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44" name="Group 143">
            <a:extLst>
              <a:ext uri="{FF2B5EF4-FFF2-40B4-BE49-F238E27FC236}">
                <a16:creationId xmlns:a16="http://schemas.microsoft.com/office/drawing/2014/main" id="{1B24766B-81CA-44C7-BF11-77A12BA4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145" name="Rectangle 144">
              <a:extLst>
                <a:ext uri="{FF2B5EF4-FFF2-40B4-BE49-F238E27FC236}">
                  <a16:creationId xmlns:a16="http://schemas.microsoft.com/office/drawing/2014/main" id="{1A2F9962-DEB8-461C-8B4C-C0ED0D8A7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6" name="Isosceles Triangle 145">
              <a:extLst>
                <a:ext uri="{FF2B5EF4-FFF2-40B4-BE49-F238E27FC236}">
                  <a16:creationId xmlns:a16="http://schemas.microsoft.com/office/drawing/2014/main" id="{C0672E08-EB09-4B8E-8522-24BBC2CFFD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7" name="Rectangle 146">
              <a:extLst>
                <a:ext uri="{FF2B5EF4-FFF2-40B4-BE49-F238E27FC236}">
                  <a16:creationId xmlns:a16="http://schemas.microsoft.com/office/drawing/2014/main" id="{3447AB64-F3EC-4A1F-BFD4-F0F9DB3DA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49" name="Rectangle 148">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3061" cy="68692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52"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3"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4"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5"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6"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7"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8"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9"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0"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1"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2"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63"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64"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5"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6"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7"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8"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9"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0"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172" name="Freeform: Shape 171">
            <a:extLst>
              <a:ext uri="{FF2B5EF4-FFF2-40B4-BE49-F238E27FC236}">
                <a16:creationId xmlns:a16="http://schemas.microsoft.com/office/drawing/2014/main" id="{A7795DFA-888F-47E2-B44E-DE1D3B3E4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058957"/>
          </a:xfrm>
          <a:custGeom>
            <a:avLst/>
            <a:gdLst>
              <a:gd name="connsiteX0" fmla="*/ 0 w 12192000"/>
              <a:gd name="connsiteY0" fmla="*/ 0 h 5058957"/>
              <a:gd name="connsiteX1" fmla="*/ 12192000 w 12192000"/>
              <a:gd name="connsiteY1" fmla="*/ 0 h 5058957"/>
              <a:gd name="connsiteX2" fmla="*/ 12192000 w 12192000"/>
              <a:gd name="connsiteY2" fmla="*/ 259692 h 5058957"/>
              <a:gd name="connsiteX3" fmla="*/ 12192000 w 12192000"/>
              <a:gd name="connsiteY3" fmla="*/ 3542069 h 5058957"/>
              <a:gd name="connsiteX4" fmla="*/ 12192000 w 12192000"/>
              <a:gd name="connsiteY4" fmla="*/ 3734194 h 5058957"/>
              <a:gd name="connsiteX5" fmla="*/ 12192000 w 12192000"/>
              <a:gd name="connsiteY5" fmla="*/ 4710012 h 5058957"/>
              <a:gd name="connsiteX6" fmla="*/ 12113803 w 12192000"/>
              <a:gd name="connsiteY6" fmla="*/ 4718295 h 5058957"/>
              <a:gd name="connsiteX7" fmla="*/ 6753597 w 12192000"/>
              <a:gd name="connsiteY7" fmla="*/ 5041852 h 5058957"/>
              <a:gd name="connsiteX8" fmla="*/ 400746 w 12192000"/>
              <a:gd name="connsiteY8" fmla="*/ 4870509 h 5058957"/>
              <a:gd name="connsiteX9" fmla="*/ 0 w 12192000"/>
              <a:gd name="connsiteY9" fmla="*/ 4833533 h 5058957"/>
              <a:gd name="connsiteX10" fmla="*/ 0 w 12192000"/>
              <a:gd name="connsiteY10" fmla="*/ 3734194 h 5058957"/>
              <a:gd name="connsiteX11" fmla="*/ 0 w 12192000"/>
              <a:gd name="connsiteY11" fmla="*/ 3542069 h 5058957"/>
              <a:gd name="connsiteX12" fmla="*/ 0 w 12192000"/>
              <a:gd name="connsiteY12" fmla="*/ 259692 h 505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a:solidFill>
            <a:schemeClr val="bg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239472A-3EF2-9641-9B3F-908C58BFAB1A}"/>
              </a:ext>
            </a:extLst>
          </p:cNvPr>
          <p:cNvSpPr>
            <a:spLocks noGrp="1"/>
          </p:cNvSpPr>
          <p:nvPr>
            <p:ph type="title"/>
          </p:nvPr>
        </p:nvSpPr>
        <p:spPr>
          <a:xfrm>
            <a:off x="1756043" y="1286121"/>
            <a:ext cx="8679915" cy="3171375"/>
          </a:xfrm>
        </p:spPr>
        <p:txBody>
          <a:bodyPr vert="horz" lIns="228600" tIns="228600" rIns="228600" bIns="0" rtlCol="0" anchor="ctr">
            <a:normAutofit/>
          </a:bodyPr>
          <a:lstStyle/>
          <a:p>
            <a:pPr>
              <a:lnSpc>
                <a:spcPct val="80000"/>
              </a:lnSpc>
            </a:pPr>
            <a:r>
              <a:rPr lang="en-US" sz="2400" dirty="0">
                <a:solidFill>
                  <a:schemeClr val="tx1"/>
                </a:solidFill>
              </a:rPr>
              <a:t>How can I transform my evil into good- doubled and doubled again?  </a:t>
            </a:r>
            <a:br>
              <a:rPr lang="en-US" sz="2400" dirty="0">
                <a:solidFill>
                  <a:schemeClr val="tx1"/>
                </a:solidFill>
              </a:rPr>
            </a:br>
            <a:r>
              <a:rPr lang="en-US" sz="2400" dirty="0">
                <a:solidFill>
                  <a:schemeClr val="tx1"/>
                </a:solidFill>
              </a:rPr>
              <a:t>How can my forgiveness help me? Am I able to forgive and pardon others? </a:t>
            </a:r>
            <a:br>
              <a:rPr lang="en-US" sz="2400" dirty="0">
                <a:solidFill>
                  <a:schemeClr val="tx1"/>
                </a:solidFill>
              </a:rPr>
            </a:br>
            <a:r>
              <a:rPr lang="en-US" sz="2400" dirty="0">
                <a:solidFill>
                  <a:schemeClr val="tx1"/>
                </a:solidFill>
              </a:rPr>
              <a:t>Is there anyone greater than myself than is able to forgive me as I have forgiven others? </a:t>
            </a:r>
            <a:br>
              <a:rPr lang="en-US" sz="2400" dirty="0">
                <a:solidFill>
                  <a:schemeClr val="tx1"/>
                </a:solidFill>
              </a:rPr>
            </a:br>
            <a:br>
              <a:rPr lang="en-US" sz="2400" dirty="0">
                <a:solidFill>
                  <a:schemeClr val="tx1"/>
                </a:solidFill>
              </a:rPr>
            </a:br>
            <a:r>
              <a:rPr lang="en-US" sz="2400" dirty="0">
                <a:solidFill>
                  <a:schemeClr val="tx1"/>
                </a:solidFill>
              </a:rPr>
              <a:t>Am I able to show mercy unto others when they do me wrong but repent and mend their ways? Am I able to reward their humility with gifts of abundance and provision? </a:t>
            </a:r>
            <a:br>
              <a:rPr lang="en-US" sz="2400" dirty="0">
                <a:solidFill>
                  <a:schemeClr val="tx1"/>
                </a:solidFill>
              </a:rPr>
            </a:br>
            <a:br>
              <a:rPr lang="en-US" sz="2400" dirty="0">
                <a:solidFill>
                  <a:schemeClr val="tx1"/>
                </a:solidFill>
              </a:rPr>
            </a:br>
            <a:r>
              <a:rPr lang="en-US" sz="2400" dirty="0">
                <a:solidFill>
                  <a:schemeClr val="tx1"/>
                </a:solidFill>
              </a:rPr>
              <a:t>Is there anything greater than myself that is able to have mercy on my sins and transform them into provision and reward for my humility? </a:t>
            </a:r>
            <a:br>
              <a:rPr lang="en-US" sz="2400" dirty="0">
                <a:solidFill>
                  <a:schemeClr val="tx1"/>
                </a:solidFill>
              </a:rPr>
            </a:br>
            <a:br>
              <a:rPr lang="en-US" sz="2400" dirty="0">
                <a:solidFill>
                  <a:schemeClr val="tx1"/>
                </a:solidFill>
              </a:rPr>
            </a:br>
            <a:r>
              <a:rPr lang="en-US" sz="2400" dirty="0">
                <a:solidFill>
                  <a:schemeClr val="tx1"/>
                </a:solidFill>
              </a:rPr>
              <a:t>Am I truly repentant? Am I ready to mend my ways and take responsibility for my speech and behavior? </a:t>
            </a:r>
            <a:br>
              <a:rPr lang="en-US" sz="2400" dirty="0">
                <a:solidFill>
                  <a:schemeClr val="tx1"/>
                </a:solidFill>
              </a:rPr>
            </a:br>
            <a:endParaRPr lang="en-US" sz="2400" dirty="0">
              <a:solidFill>
                <a:schemeClr val="tx1"/>
              </a:solidFill>
            </a:endParaRPr>
          </a:p>
        </p:txBody>
      </p:sp>
    </p:spTree>
    <p:extLst>
      <p:ext uri="{BB962C8B-B14F-4D97-AF65-F5344CB8AC3E}">
        <p14:creationId xmlns:p14="http://schemas.microsoft.com/office/powerpoint/2010/main" val="1714678100"/>
      </p:ext>
    </p:extLst>
  </p:cSld>
  <p:clrMapOvr>
    <a:overrideClrMapping bg1="lt1" tx1="dk1" bg2="lt2" tx2="dk2" accent1="accent1" accent2="accent2" accent3="accent3" accent4="accent4" accent5="accent5" accent6="accent6" hlink="hlink" folHlink="folHlink"/>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84DB7353-7D7A-431B-A5B6-A3845E6F2B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63" name="Freeform 5">
              <a:extLst>
                <a:ext uri="{FF2B5EF4-FFF2-40B4-BE49-F238E27FC236}">
                  <a16:creationId xmlns:a16="http://schemas.microsoft.com/office/drawing/2014/main" id="{9E8D15D6-6183-4BE1-A315-C7EC9C1A5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6">
              <a:extLst>
                <a:ext uri="{FF2B5EF4-FFF2-40B4-BE49-F238E27FC236}">
                  <a16:creationId xmlns:a16="http://schemas.microsoft.com/office/drawing/2014/main" id="{82A253FA-4E60-4B4D-94B0-93ECFCF30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7">
              <a:extLst>
                <a:ext uri="{FF2B5EF4-FFF2-40B4-BE49-F238E27FC236}">
                  <a16:creationId xmlns:a16="http://schemas.microsoft.com/office/drawing/2014/main" id="{E1B39AD1-11BD-457B-822C-A873607F4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6" name="Freeform 8">
              <a:extLst>
                <a:ext uri="{FF2B5EF4-FFF2-40B4-BE49-F238E27FC236}">
                  <a16:creationId xmlns:a16="http://schemas.microsoft.com/office/drawing/2014/main" id="{CC286005-78D5-4BE4-AA8B-75CDC07E7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9">
              <a:extLst>
                <a:ext uri="{FF2B5EF4-FFF2-40B4-BE49-F238E27FC236}">
                  <a16:creationId xmlns:a16="http://schemas.microsoft.com/office/drawing/2014/main" id="{09E4A22D-7E83-4F24-97FE-931A93CAC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10">
              <a:extLst>
                <a:ext uri="{FF2B5EF4-FFF2-40B4-BE49-F238E27FC236}">
                  <a16:creationId xmlns:a16="http://schemas.microsoft.com/office/drawing/2014/main" id="{4351E96B-8DD4-4D5E-A9F0-C47F5F3378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11">
              <a:extLst>
                <a:ext uri="{FF2B5EF4-FFF2-40B4-BE49-F238E27FC236}">
                  <a16:creationId xmlns:a16="http://schemas.microsoft.com/office/drawing/2014/main" id="{BFF78610-2475-4756-9EC8-5DA7D8902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12">
              <a:extLst>
                <a:ext uri="{FF2B5EF4-FFF2-40B4-BE49-F238E27FC236}">
                  <a16:creationId xmlns:a16="http://schemas.microsoft.com/office/drawing/2014/main" id="{C7ACAE44-681D-4CBC-B2AB-E5131DF5A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13">
              <a:extLst>
                <a:ext uri="{FF2B5EF4-FFF2-40B4-BE49-F238E27FC236}">
                  <a16:creationId xmlns:a16="http://schemas.microsoft.com/office/drawing/2014/main" id="{CA22E4A0-73AA-4722-9C16-F3AF9A33E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2" name="Freeform 14">
              <a:extLst>
                <a:ext uri="{FF2B5EF4-FFF2-40B4-BE49-F238E27FC236}">
                  <a16:creationId xmlns:a16="http://schemas.microsoft.com/office/drawing/2014/main" id="{BB36E626-EBEB-41C0-B224-8DB049DB4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3" name="Freeform 15">
              <a:extLst>
                <a:ext uri="{FF2B5EF4-FFF2-40B4-BE49-F238E27FC236}">
                  <a16:creationId xmlns:a16="http://schemas.microsoft.com/office/drawing/2014/main" id="{D603DEC5-BED4-4DB6-A253-F61CC3674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4" name="Freeform 16">
              <a:extLst>
                <a:ext uri="{FF2B5EF4-FFF2-40B4-BE49-F238E27FC236}">
                  <a16:creationId xmlns:a16="http://schemas.microsoft.com/office/drawing/2014/main" id="{86AE9DE6-CA9A-479B-A0FB-0E1BAC7A6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5" name="Freeform 17">
              <a:extLst>
                <a:ext uri="{FF2B5EF4-FFF2-40B4-BE49-F238E27FC236}">
                  <a16:creationId xmlns:a16="http://schemas.microsoft.com/office/drawing/2014/main" id="{16CB8DC8-E75F-4574-A290-AAB7031BE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18">
              <a:extLst>
                <a:ext uri="{FF2B5EF4-FFF2-40B4-BE49-F238E27FC236}">
                  <a16:creationId xmlns:a16="http://schemas.microsoft.com/office/drawing/2014/main" id="{1CA657E1-3A52-4C23-AA47-EBB2D5C41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19">
              <a:extLst>
                <a:ext uri="{FF2B5EF4-FFF2-40B4-BE49-F238E27FC236}">
                  <a16:creationId xmlns:a16="http://schemas.microsoft.com/office/drawing/2014/main" id="{ED4F701B-2A93-464F-A673-54EED5C4C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20">
              <a:extLst>
                <a:ext uri="{FF2B5EF4-FFF2-40B4-BE49-F238E27FC236}">
                  <a16:creationId xmlns:a16="http://schemas.microsoft.com/office/drawing/2014/main" id="{9977C34F-F6C9-4749-B201-7B928802D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21">
              <a:extLst>
                <a:ext uri="{FF2B5EF4-FFF2-40B4-BE49-F238E27FC236}">
                  <a16:creationId xmlns:a16="http://schemas.microsoft.com/office/drawing/2014/main" id="{3A913E6B-DBE9-4291-A34C-36069ECB8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22">
              <a:extLst>
                <a:ext uri="{FF2B5EF4-FFF2-40B4-BE49-F238E27FC236}">
                  <a16:creationId xmlns:a16="http://schemas.microsoft.com/office/drawing/2014/main" id="{7D415C04-AB5C-4B76-9E49-EEBAEE64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23">
              <a:extLst>
                <a:ext uri="{FF2B5EF4-FFF2-40B4-BE49-F238E27FC236}">
                  <a16:creationId xmlns:a16="http://schemas.microsoft.com/office/drawing/2014/main" id="{151FDC11-E872-4EAE-A597-822F9FE17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83" name="Group 82">
            <a:extLst>
              <a:ext uri="{FF2B5EF4-FFF2-40B4-BE49-F238E27FC236}">
                <a16:creationId xmlns:a16="http://schemas.microsoft.com/office/drawing/2014/main" id="{1B24766B-81CA-44C7-BF11-77A12BA4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84" name="Rectangle 83">
              <a:extLst>
                <a:ext uri="{FF2B5EF4-FFF2-40B4-BE49-F238E27FC236}">
                  <a16:creationId xmlns:a16="http://schemas.microsoft.com/office/drawing/2014/main" id="{1A2F9962-DEB8-461C-8B4C-C0ED0D8A7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 name="Isosceles Triangle 84">
              <a:extLst>
                <a:ext uri="{FF2B5EF4-FFF2-40B4-BE49-F238E27FC236}">
                  <a16:creationId xmlns:a16="http://schemas.microsoft.com/office/drawing/2014/main" id="{C0672E08-EB09-4B8E-8522-24BBC2CFFD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 name="Rectangle 85">
              <a:extLst>
                <a:ext uri="{FF2B5EF4-FFF2-40B4-BE49-F238E27FC236}">
                  <a16:creationId xmlns:a16="http://schemas.microsoft.com/office/drawing/2014/main" id="{3447AB64-F3EC-4A1F-BFD4-F0F9DB3DA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88" name="Rectangle 87">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3061" cy="68692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91"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4"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1"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3"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8"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9"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111" name="Freeform: Shape 110">
            <a:extLst>
              <a:ext uri="{FF2B5EF4-FFF2-40B4-BE49-F238E27FC236}">
                <a16:creationId xmlns:a16="http://schemas.microsoft.com/office/drawing/2014/main" id="{A7795DFA-888F-47E2-B44E-DE1D3B3E4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058957"/>
          </a:xfrm>
          <a:custGeom>
            <a:avLst/>
            <a:gdLst>
              <a:gd name="connsiteX0" fmla="*/ 0 w 12192000"/>
              <a:gd name="connsiteY0" fmla="*/ 0 h 5058957"/>
              <a:gd name="connsiteX1" fmla="*/ 12192000 w 12192000"/>
              <a:gd name="connsiteY1" fmla="*/ 0 h 5058957"/>
              <a:gd name="connsiteX2" fmla="*/ 12192000 w 12192000"/>
              <a:gd name="connsiteY2" fmla="*/ 259692 h 5058957"/>
              <a:gd name="connsiteX3" fmla="*/ 12192000 w 12192000"/>
              <a:gd name="connsiteY3" fmla="*/ 3542069 h 5058957"/>
              <a:gd name="connsiteX4" fmla="*/ 12192000 w 12192000"/>
              <a:gd name="connsiteY4" fmla="*/ 3734194 h 5058957"/>
              <a:gd name="connsiteX5" fmla="*/ 12192000 w 12192000"/>
              <a:gd name="connsiteY5" fmla="*/ 4710012 h 5058957"/>
              <a:gd name="connsiteX6" fmla="*/ 12113803 w 12192000"/>
              <a:gd name="connsiteY6" fmla="*/ 4718295 h 5058957"/>
              <a:gd name="connsiteX7" fmla="*/ 6753597 w 12192000"/>
              <a:gd name="connsiteY7" fmla="*/ 5041852 h 5058957"/>
              <a:gd name="connsiteX8" fmla="*/ 400746 w 12192000"/>
              <a:gd name="connsiteY8" fmla="*/ 4870509 h 5058957"/>
              <a:gd name="connsiteX9" fmla="*/ 0 w 12192000"/>
              <a:gd name="connsiteY9" fmla="*/ 4833533 h 5058957"/>
              <a:gd name="connsiteX10" fmla="*/ 0 w 12192000"/>
              <a:gd name="connsiteY10" fmla="*/ 3734194 h 5058957"/>
              <a:gd name="connsiteX11" fmla="*/ 0 w 12192000"/>
              <a:gd name="connsiteY11" fmla="*/ 3542069 h 5058957"/>
              <a:gd name="connsiteX12" fmla="*/ 0 w 12192000"/>
              <a:gd name="connsiteY12" fmla="*/ 259692 h 505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a:solidFill>
            <a:schemeClr val="bg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4830446-DF86-F440-8582-02173F7CA3DB}"/>
              </a:ext>
            </a:extLst>
          </p:cNvPr>
          <p:cNvSpPr>
            <a:spLocks noGrp="1"/>
          </p:cNvSpPr>
          <p:nvPr>
            <p:ph type="title"/>
          </p:nvPr>
        </p:nvSpPr>
        <p:spPr>
          <a:xfrm>
            <a:off x="1756043" y="1286121"/>
            <a:ext cx="8679915" cy="3171375"/>
          </a:xfrm>
        </p:spPr>
        <p:txBody>
          <a:bodyPr vert="horz" lIns="228600" tIns="228600" rIns="228600" bIns="0" rtlCol="0" anchor="ctr">
            <a:normAutofit/>
          </a:bodyPr>
          <a:lstStyle/>
          <a:p>
            <a:pPr>
              <a:lnSpc>
                <a:spcPct val="80000"/>
              </a:lnSpc>
            </a:pPr>
            <a:r>
              <a:rPr lang="en-US" sz="4200" dirty="0">
                <a:solidFill>
                  <a:schemeClr val="tx1"/>
                </a:solidFill>
              </a:rPr>
              <a:t>Do I fight fire with fire or fire with water?</a:t>
            </a:r>
            <a:br>
              <a:rPr lang="en-US" sz="4200" dirty="0">
                <a:solidFill>
                  <a:schemeClr val="tx1"/>
                </a:solidFill>
              </a:rPr>
            </a:br>
            <a:br>
              <a:rPr lang="en-US" sz="4200" dirty="0">
                <a:solidFill>
                  <a:schemeClr val="tx1"/>
                </a:solidFill>
              </a:rPr>
            </a:br>
            <a:r>
              <a:rPr lang="en-US" sz="4200" dirty="0">
                <a:solidFill>
                  <a:schemeClr val="tx1"/>
                </a:solidFill>
              </a:rPr>
              <a:t>Am I the fire or the water? </a:t>
            </a:r>
            <a:br>
              <a:rPr lang="en-US" sz="4200" dirty="0">
                <a:solidFill>
                  <a:schemeClr val="tx1"/>
                </a:solidFill>
              </a:rPr>
            </a:br>
            <a:br>
              <a:rPr lang="en-US" sz="4200" dirty="0">
                <a:solidFill>
                  <a:schemeClr val="tx1"/>
                </a:solidFill>
              </a:rPr>
            </a:br>
            <a:r>
              <a:rPr lang="en-US" sz="4200" dirty="0">
                <a:solidFill>
                  <a:schemeClr val="tx1"/>
                </a:solidFill>
              </a:rPr>
              <a:t>Am I able to transform my fire into water and my water into fire? </a:t>
            </a:r>
            <a:br>
              <a:rPr lang="en-US" sz="4200" dirty="0">
                <a:solidFill>
                  <a:schemeClr val="tx1"/>
                </a:solidFill>
              </a:rPr>
            </a:br>
            <a:endParaRPr lang="en-US" sz="4200" dirty="0">
              <a:solidFill>
                <a:schemeClr val="tx1"/>
              </a:solidFill>
            </a:endParaRPr>
          </a:p>
        </p:txBody>
      </p:sp>
    </p:spTree>
    <p:extLst>
      <p:ext uri="{BB962C8B-B14F-4D97-AF65-F5344CB8AC3E}">
        <p14:creationId xmlns:p14="http://schemas.microsoft.com/office/powerpoint/2010/main" val="50440768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84DB7353-7D7A-431B-A5B6-A3845E6F2B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63" name="Freeform 5">
              <a:extLst>
                <a:ext uri="{FF2B5EF4-FFF2-40B4-BE49-F238E27FC236}">
                  <a16:creationId xmlns:a16="http://schemas.microsoft.com/office/drawing/2014/main" id="{9E8D15D6-6183-4BE1-A315-C7EC9C1A5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6">
              <a:extLst>
                <a:ext uri="{FF2B5EF4-FFF2-40B4-BE49-F238E27FC236}">
                  <a16:creationId xmlns:a16="http://schemas.microsoft.com/office/drawing/2014/main" id="{82A253FA-4E60-4B4D-94B0-93ECFCF30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7">
              <a:extLst>
                <a:ext uri="{FF2B5EF4-FFF2-40B4-BE49-F238E27FC236}">
                  <a16:creationId xmlns:a16="http://schemas.microsoft.com/office/drawing/2014/main" id="{E1B39AD1-11BD-457B-822C-A873607F4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6" name="Freeform 8">
              <a:extLst>
                <a:ext uri="{FF2B5EF4-FFF2-40B4-BE49-F238E27FC236}">
                  <a16:creationId xmlns:a16="http://schemas.microsoft.com/office/drawing/2014/main" id="{CC286005-78D5-4BE4-AA8B-75CDC07E7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9">
              <a:extLst>
                <a:ext uri="{FF2B5EF4-FFF2-40B4-BE49-F238E27FC236}">
                  <a16:creationId xmlns:a16="http://schemas.microsoft.com/office/drawing/2014/main" id="{09E4A22D-7E83-4F24-97FE-931A93CAC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10">
              <a:extLst>
                <a:ext uri="{FF2B5EF4-FFF2-40B4-BE49-F238E27FC236}">
                  <a16:creationId xmlns:a16="http://schemas.microsoft.com/office/drawing/2014/main" id="{4351E96B-8DD4-4D5E-A9F0-C47F5F3378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11">
              <a:extLst>
                <a:ext uri="{FF2B5EF4-FFF2-40B4-BE49-F238E27FC236}">
                  <a16:creationId xmlns:a16="http://schemas.microsoft.com/office/drawing/2014/main" id="{BFF78610-2475-4756-9EC8-5DA7D8902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12">
              <a:extLst>
                <a:ext uri="{FF2B5EF4-FFF2-40B4-BE49-F238E27FC236}">
                  <a16:creationId xmlns:a16="http://schemas.microsoft.com/office/drawing/2014/main" id="{C7ACAE44-681D-4CBC-B2AB-E5131DF5A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13">
              <a:extLst>
                <a:ext uri="{FF2B5EF4-FFF2-40B4-BE49-F238E27FC236}">
                  <a16:creationId xmlns:a16="http://schemas.microsoft.com/office/drawing/2014/main" id="{CA22E4A0-73AA-4722-9C16-F3AF9A33E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2" name="Freeform 14">
              <a:extLst>
                <a:ext uri="{FF2B5EF4-FFF2-40B4-BE49-F238E27FC236}">
                  <a16:creationId xmlns:a16="http://schemas.microsoft.com/office/drawing/2014/main" id="{BB36E626-EBEB-41C0-B224-8DB049DB4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3" name="Freeform 15">
              <a:extLst>
                <a:ext uri="{FF2B5EF4-FFF2-40B4-BE49-F238E27FC236}">
                  <a16:creationId xmlns:a16="http://schemas.microsoft.com/office/drawing/2014/main" id="{D603DEC5-BED4-4DB6-A253-F61CC3674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4" name="Freeform 16">
              <a:extLst>
                <a:ext uri="{FF2B5EF4-FFF2-40B4-BE49-F238E27FC236}">
                  <a16:creationId xmlns:a16="http://schemas.microsoft.com/office/drawing/2014/main" id="{86AE9DE6-CA9A-479B-A0FB-0E1BAC7A6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5" name="Freeform 17">
              <a:extLst>
                <a:ext uri="{FF2B5EF4-FFF2-40B4-BE49-F238E27FC236}">
                  <a16:creationId xmlns:a16="http://schemas.microsoft.com/office/drawing/2014/main" id="{16CB8DC8-E75F-4574-A290-AAB7031BE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18">
              <a:extLst>
                <a:ext uri="{FF2B5EF4-FFF2-40B4-BE49-F238E27FC236}">
                  <a16:creationId xmlns:a16="http://schemas.microsoft.com/office/drawing/2014/main" id="{1CA657E1-3A52-4C23-AA47-EBB2D5C41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19">
              <a:extLst>
                <a:ext uri="{FF2B5EF4-FFF2-40B4-BE49-F238E27FC236}">
                  <a16:creationId xmlns:a16="http://schemas.microsoft.com/office/drawing/2014/main" id="{ED4F701B-2A93-464F-A673-54EED5C4C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20">
              <a:extLst>
                <a:ext uri="{FF2B5EF4-FFF2-40B4-BE49-F238E27FC236}">
                  <a16:creationId xmlns:a16="http://schemas.microsoft.com/office/drawing/2014/main" id="{9977C34F-F6C9-4749-B201-7B928802D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21">
              <a:extLst>
                <a:ext uri="{FF2B5EF4-FFF2-40B4-BE49-F238E27FC236}">
                  <a16:creationId xmlns:a16="http://schemas.microsoft.com/office/drawing/2014/main" id="{3A913E6B-DBE9-4291-A34C-36069ECB8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22">
              <a:extLst>
                <a:ext uri="{FF2B5EF4-FFF2-40B4-BE49-F238E27FC236}">
                  <a16:creationId xmlns:a16="http://schemas.microsoft.com/office/drawing/2014/main" id="{7D415C04-AB5C-4B76-9E49-EEBAEE64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23">
              <a:extLst>
                <a:ext uri="{FF2B5EF4-FFF2-40B4-BE49-F238E27FC236}">
                  <a16:creationId xmlns:a16="http://schemas.microsoft.com/office/drawing/2014/main" id="{151FDC11-E872-4EAE-A597-822F9FE17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83" name="Group 82">
            <a:extLst>
              <a:ext uri="{FF2B5EF4-FFF2-40B4-BE49-F238E27FC236}">
                <a16:creationId xmlns:a16="http://schemas.microsoft.com/office/drawing/2014/main" id="{1B24766B-81CA-44C7-BF11-77A12BA4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84" name="Rectangle 83">
              <a:extLst>
                <a:ext uri="{FF2B5EF4-FFF2-40B4-BE49-F238E27FC236}">
                  <a16:creationId xmlns:a16="http://schemas.microsoft.com/office/drawing/2014/main" id="{1A2F9962-DEB8-461C-8B4C-C0ED0D8A7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 name="Isosceles Triangle 84">
              <a:extLst>
                <a:ext uri="{FF2B5EF4-FFF2-40B4-BE49-F238E27FC236}">
                  <a16:creationId xmlns:a16="http://schemas.microsoft.com/office/drawing/2014/main" id="{C0672E08-EB09-4B8E-8522-24BBC2CFFD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 name="Rectangle 85">
              <a:extLst>
                <a:ext uri="{FF2B5EF4-FFF2-40B4-BE49-F238E27FC236}">
                  <a16:creationId xmlns:a16="http://schemas.microsoft.com/office/drawing/2014/main" id="{3447AB64-F3EC-4A1F-BFD4-F0F9DB3DA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88" name="Rectangle 87">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3061" cy="68692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91"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4"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1"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3"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8"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9"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111" name="Freeform: Shape 110">
            <a:extLst>
              <a:ext uri="{FF2B5EF4-FFF2-40B4-BE49-F238E27FC236}">
                <a16:creationId xmlns:a16="http://schemas.microsoft.com/office/drawing/2014/main" id="{A7795DFA-888F-47E2-B44E-DE1D3B3E4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058957"/>
          </a:xfrm>
          <a:custGeom>
            <a:avLst/>
            <a:gdLst>
              <a:gd name="connsiteX0" fmla="*/ 0 w 12192000"/>
              <a:gd name="connsiteY0" fmla="*/ 0 h 5058957"/>
              <a:gd name="connsiteX1" fmla="*/ 12192000 w 12192000"/>
              <a:gd name="connsiteY1" fmla="*/ 0 h 5058957"/>
              <a:gd name="connsiteX2" fmla="*/ 12192000 w 12192000"/>
              <a:gd name="connsiteY2" fmla="*/ 259692 h 5058957"/>
              <a:gd name="connsiteX3" fmla="*/ 12192000 w 12192000"/>
              <a:gd name="connsiteY3" fmla="*/ 3542069 h 5058957"/>
              <a:gd name="connsiteX4" fmla="*/ 12192000 w 12192000"/>
              <a:gd name="connsiteY4" fmla="*/ 3734194 h 5058957"/>
              <a:gd name="connsiteX5" fmla="*/ 12192000 w 12192000"/>
              <a:gd name="connsiteY5" fmla="*/ 4710012 h 5058957"/>
              <a:gd name="connsiteX6" fmla="*/ 12113803 w 12192000"/>
              <a:gd name="connsiteY6" fmla="*/ 4718295 h 5058957"/>
              <a:gd name="connsiteX7" fmla="*/ 6753597 w 12192000"/>
              <a:gd name="connsiteY7" fmla="*/ 5041852 h 5058957"/>
              <a:gd name="connsiteX8" fmla="*/ 400746 w 12192000"/>
              <a:gd name="connsiteY8" fmla="*/ 4870509 h 5058957"/>
              <a:gd name="connsiteX9" fmla="*/ 0 w 12192000"/>
              <a:gd name="connsiteY9" fmla="*/ 4833533 h 5058957"/>
              <a:gd name="connsiteX10" fmla="*/ 0 w 12192000"/>
              <a:gd name="connsiteY10" fmla="*/ 3734194 h 5058957"/>
              <a:gd name="connsiteX11" fmla="*/ 0 w 12192000"/>
              <a:gd name="connsiteY11" fmla="*/ 3542069 h 5058957"/>
              <a:gd name="connsiteX12" fmla="*/ 0 w 12192000"/>
              <a:gd name="connsiteY12" fmla="*/ 259692 h 505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a:solidFill>
            <a:schemeClr val="bg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D4CEA49-129C-4343-B437-4751F4199CA9}"/>
              </a:ext>
            </a:extLst>
          </p:cNvPr>
          <p:cNvSpPr>
            <a:spLocks noGrp="1"/>
          </p:cNvSpPr>
          <p:nvPr>
            <p:ph type="title"/>
          </p:nvPr>
        </p:nvSpPr>
        <p:spPr>
          <a:xfrm>
            <a:off x="1756043" y="1286121"/>
            <a:ext cx="8679915" cy="3171375"/>
          </a:xfrm>
        </p:spPr>
        <p:txBody>
          <a:bodyPr vert="horz" lIns="228600" tIns="228600" rIns="228600" bIns="0" rtlCol="0" anchor="ctr">
            <a:normAutofit/>
          </a:bodyPr>
          <a:lstStyle/>
          <a:p>
            <a:pPr>
              <a:lnSpc>
                <a:spcPct val="80000"/>
              </a:lnSpc>
            </a:pPr>
            <a:r>
              <a:rPr lang="en-US" sz="3300" dirty="0">
                <a:solidFill>
                  <a:schemeClr val="tx1"/>
                </a:solidFill>
              </a:rPr>
              <a:t>Do I fuel hatred with hatred or purify it with love?</a:t>
            </a:r>
            <a:br>
              <a:rPr lang="en-US" sz="3300" dirty="0">
                <a:solidFill>
                  <a:schemeClr val="tx1"/>
                </a:solidFill>
              </a:rPr>
            </a:br>
            <a:br>
              <a:rPr lang="en-US" sz="3300" dirty="0">
                <a:solidFill>
                  <a:schemeClr val="tx1"/>
                </a:solidFill>
              </a:rPr>
            </a:br>
            <a:r>
              <a:rPr lang="en-US" sz="3300" dirty="0">
                <a:solidFill>
                  <a:schemeClr val="tx1"/>
                </a:solidFill>
              </a:rPr>
              <a:t>Do I hate my fears? How can I love my fears? </a:t>
            </a:r>
            <a:br>
              <a:rPr lang="en-US" sz="3300" dirty="0">
                <a:solidFill>
                  <a:schemeClr val="tx1"/>
                </a:solidFill>
              </a:rPr>
            </a:br>
            <a:br>
              <a:rPr lang="en-US" sz="3300" dirty="0">
                <a:solidFill>
                  <a:schemeClr val="tx1"/>
                </a:solidFill>
              </a:rPr>
            </a:br>
            <a:r>
              <a:rPr lang="en-US" sz="3300" dirty="0">
                <a:solidFill>
                  <a:schemeClr val="tx1"/>
                </a:solidFill>
              </a:rPr>
              <a:t>Can my fears help me by enabling me to distinguish my false fears from my true fears, so that I may only fear that which is worthy of my Fear? </a:t>
            </a:r>
            <a:br>
              <a:rPr lang="en-US" sz="3300" dirty="0">
                <a:solidFill>
                  <a:schemeClr val="tx1"/>
                </a:solidFill>
              </a:rPr>
            </a:br>
            <a:endParaRPr lang="en-US" sz="3300" dirty="0">
              <a:solidFill>
                <a:schemeClr val="tx1"/>
              </a:solidFill>
            </a:endParaRPr>
          </a:p>
        </p:txBody>
      </p:sp>
    </p:spTree>
    <p:extLst>
      <p:ext uri="{BB962C8B-B14F-4D97-AF65-F5344CB8AC3E}">
        <p14:creationId xmlns:p14="http://schemas.microsoft.com/office/powerpoint/2010/main" val="139654005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84DB7353-7D7A-431B-A5B6-A3845E6F2B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63" name="Freeform 5">
              <a:extLst>
                <a:ext uri="{FF2B5EF4-FFF2-40B4-BE49-F238E27FC236}">
                  <a16:creationId xmlns:a16="http://schemas.microsoft.com/office/drawing/2014/main" id="{9E8D15D6-6183-4BE1-A315-C7EC9C1A5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6">
              <a:extLst>
                <a:ext uri="{FF2B5EF4-FFF2-40B4-BE49-F238E27FC236}">
                  <a16:creationId xmlns:a16="http://schemas.microsoft.com/office/drawing/2014/main" id="{82A253FA-4E60-4B4D-94B0-93ECFCF30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7">
              <a:extLst>
                <a:ext uri="{FF2B5EF4-FFF2-40B4-BE49-F238E27FC236}">
                  <a16:creationId xmlns:a16="http://schemas.microsoft.com/office/drawing/2014/main" id="{E1B39AD1-11BD-457B-822C-A873607F4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6" name="Freeform 8">
              <a:extLst>
                <a:ext uri="{FF2B5EF4-FFF2-40B4-BE49-F238E27FC236}">
                  <a16:creationId xmlns:a16="http://schemas.microsoft.com/office/drawing/2014/main" id="{CC286005-78D5-4BE4-AA8B-75CDC07E7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9">
              <a:extLst>
                <a:ext uri="{FF2B5EF4-FFF2-40B4-BE49-F238E27FC236}">
                  <a16:creationId xmlns:a16="http://schemas.microsoft.com/office/drawing/2014/main" id="{09E4A22D-7E83-4F24-97FE-931A93CAC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10">
              <a:extLst>
                <a:ext uri="{FF2B5EF4-FFF2-40B4-BE49-F238E27FC236}">
                  <a16:creationId xmlns:a16="http://schemas.microsoft.com/office/drawing/2014/main" id="{4351E96B-8DD4-4D5E-A9F0-C47F5F3378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11">
              <a:extLst>
                <a:ext uri="{FF2B5EF4-FFF2-40B4-BE49-F238E27FC236}">
                  <a16:creationId xmlns:a16="http://schemas.microsoft.com/office/drawing/2014/main" id="{BFF78610-2475-4756-9EC8-5DA7D8902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12">
              <a:extLst>
                <a:ext uri="{FF2B5EF4-FFF2-40B4-BE49-F238E27FC236}">
                  <a16:creationId xmlns:a16="http://schemas.microsoft.com/office/drawing/2014/main" id="{C7ACAE44-681D-4CBC-B2AB-E5131DF5A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13">
              <a:extLst>
                <a:ext uri="{FF2B5EF4-FFF2-40B4-BE49-F238E27FC236}">
                  <a16:creationId xmlns:a16="http://schemas.microsoft.com/office/drawing/2014/main" id="{CA22E4A0-73AA-4722-9C16-F3AF9A33E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2" name="Freeform 14">
              <a:extLst>
                <a:ext uri="{FF2B5EF4-FFF2-40B4-BE49-F238E27FC236}">
                  <a16:creationId xmlns:a16="http://schemas.microsoft.com/office/drawing/2014/main" id="{BB36E626-EBEB-41C0-B224-8DB049DB4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3" name="Freeform 15">
              <a:extLst>
                <a:ext uri="{FF2B5EF4-FFF2-40B4-BE49-F238E27FC236}">
                  <a16:creationId xmlns:a16="http://schemas.microsoft.com/office/drawing/2014/main" id="{D603DEC5-BED4-4DB6-A253-F61CC3674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4" name="Freeform 16">
              <a:extLst>
                <a:ext uri="{FF2B5EF4-FFF2-40B4-BE49-F238E27FC236}">
                  <a16:creationId xmlns:a16="http://schemas.microsoft.com/office/drawing/2014/main" id="{86AE9DE6-CA9A-479B-A0FB-0E1BAC7A6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5" name="Freeform 17">
              <a:extLst>
                <a:ext uri="{FF2B5EF4-FFF2-40B4-BE49-F238E27FC236}">
                  <a16:creationId xmlns:a16="http://schemas.microsoft.com/office/drawing/2014/main" id="{16CB8DC8-E75F-4574-A290-AAB7031BE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18">
              <a:extLst>
                <a:ext uri="{FF2B5EF4-FFF2-40B4-BE49-F238E27FC236}">
                  <a16:creationId xmlns:a16="http://schemas.microsoft.com/office/drawing/2014/main" id="{1CA657E1-3A52-4C23-AA47-EBB2D5C41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19">
              <a:extLst>
                <a:ext uri="{FF2B5EF4-FFF2-40B4-BE49-F238E27FC236}">
                  <a16:creationId xmlns:a16="http://schemas.microsoft.com/office/drawing/2014/main" id="{ED4F701B-2A93-464F-A673-54EED5C4C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20">
              <a:extLst>
                <a:ext uri="{FF2B5EF4-FFF2-40B4-BE49-F238E27FC236}">
                  <a16:creationId xmlns:a16="http://schemas.microsoft.com/office/drawing/2014/main" id="{9977C34F-F6C9-4749-B201-7B928802D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21">
              <a:extLst>
                <a:ext uri="{FF2B5EF4-FFF2-40B4-BE49-F238E27FC236}">
                  <a16:creationId xmlns:a16="http://schemas.microsoft.com/office/drawing/2014/main" id="{3A913E6B-DBE9-4291-A34C-36069ECB8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22">
              <a:extLst>
                <a:ext uri="{FF2B5EF4-FFF2-40B4-BE49-F238E27FC236}">
                  <a16:creationId xmlns:a16="http://schemas.microsoft.com/office/drawing/2014/main" id="{7D415C04-AB5C-4B76-9E49-EEBAEE64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23">
              <a:extLst>
                <a:ext uri="{FF2B5EF4-FFF2-40B4-BE49-F238E27FC236}">
                  <a16:creationId xmlns:a16="http://schemas.microsoft.com/office/drawing/2014/main" id="{151FDC11-E872-4EAE-A597-822F9FE17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83" name="Group 82">
            <a:extLst>
              <a:ext uri="{FF2B5EF4-FFF2-40B4-BE49-F238E27FC236}">
                <a16:creationId xmlns:a16="http://schemas.microsoft.com/office/drawing/2014/main" id="{1B24766B-81CA-44C7-BF11-77A12BA4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84" name="Rectangle 83">
              <a:extLst>
                <a:ext uri="{FF2B5EF4-FFF2-40B4-BE49-F238E27FC236}">
                  <a16:creationId xmlns:a16="http://schemas.microsoft.com/office/drawing/2014/main" id="{1A2F9962-DEB8-461C-8B4C-C0ED0D8A7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 name="Isosceles Triangle 84">
              <a:extLst>
                <a:ext uri="{FF2B5EF4-FFF2-40B4-BE49-F238E27FC236}">
                  <a16:creationId xmlns:a16="http://schemas.microsoft.com/office/drawing/2014/main" id="{C0672E08-EB09-4B8E-8522-24BBC2CFFD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 name="Rectangle 85">
              <a:extLst>
                <a:ext uri="{FF2B5EF4-FFF2-40B4-BE49-F238E27FC236}">
                  <a16:creationId xmlns:a16="http://schemas.microsoft.com/office/drawing/2014/main" id="{3447AB64-F3EC-4A1F-BFD4-F0F9DB3DA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88" name="Rectangle 87">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3061" cy="68692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91"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4"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1"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3"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8"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9"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111" name="Freeform: Shape 110">
            <a:extLst>
              <a:ext uri="{FF2B5EF4-FFF2-40B4-BE49-F238E27FC236}">
                <a16:creationId xmlns:a16="http://schemas.microsoft.com/office/drawing/2014/main" id="{A7795DFA-888F-47E2-B44E-DE1D3B3E4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058957"/>
          </a:xfrm>
          <a:custGeom>
            <a:avLst/>
            <a:gdLst>
              <a:gd name="connsiteX0" fmla="*/ 0 w 12192000"/>
              <a:gd name="connsiteY0" fmla="*/ 0 h 5058957"/>
              <a:gd name="connsiteX1" fmla="*/ 12192000 w 12192000"/>
              <a:gd name="connsiteY1" fmla="*/ 0 h 5058957"/>
              <a:gd name="connsiteX2" fmla="*/ 12192000 w 12192000"/>
              <a:gd name="connsiteY2" fmla="*/ 259692 h 5058957"/>
              <a:gd name="connsiteX3" fmla="*/ 12192000 w 12192000"/>
              <a:gd name="connsiteY3" fmla="*/ 3542069 h 5058957"/>
              <a:gd name="connsiteX4" fmla="*/ 12192000 w 12192000"/>
              <a:gd name="connsiteY4" fmla="*/ 3734194 h 5058957"/>
              <a:gd name="connsiteX5" fmla="*/ 12192000 w 12192000"/>
              <a:gd name="connsiteY5" fmla="*/ 4710012 h 5058957"/>
              <a:gd name="connsiteX6" fmla="*/ 12113803 w 12192000"/>
              <a:gd name="connsiteY6" fmla="*/ 4718295 h 5058957"/>
              <a:gd name="connsiteX7" fmla="*/ 6753597 w 12192000"/>
              <a:gd name="connsiteY7" fmla="*/ 5041852 h 5058957"/>
              <a:gd name="connsiteX8" fmla="*/ 400746 w 12192000"/>
              <a:gd name="connsiteY8" fmla="*/ 4870509 h 5058957"/>
              <a:gd name="connsiteX9" fmla="*/ 0 w 12192000"/>
              <a:gd name="connsiteY9" fmla="*/ 4833533 h 5058957"/>
              <a:gd name="connsiteX10" fmla="*/ 0 w 12192000"/>
              <a:gd name="connsiteY10" fmla="*/ 3734194 h 5058957"/>
              <a:gd name="connsiteX11" fmla="*/ 0 w 12192000"/>
              <a:gd name="connsiteY11" fmla="*/ 3542069 h 5058957"/>
              <a:gd name="connsiteX12" fmla="*/ 0 w 12192000"/>
              <a:gd name="connsiteY12" fmla="*/ 259692 h 505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a:solidFill>
            <a:schemeClr val="bg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456A6F8-6EA8-E045-BA60-DFCDD39B6AD3}"/>
              </a:ext>
            </a:extLst>
          </p:cNvPr>
          <p:cNvSpPr>
            <a:spLocks noGrp="1"/>
          </p:cNvSpPr>
          <p:nvPr>
            <p:ph type="title"/>
          </p:nvPr>
        </p:nvSpPr>
        <p:spPr>
          <a:xfrm>
            <a:off x="1756043" y="1286121"/>
            <a:ext cx="8679915" cy="3171375"/>
          </a:xfrm>
        </p:spPr>
        <p:txBody>
          <a:bodyPr vert="horz" lIns="228600" tIns="228600" rIns="228600" bIns="0" rtlCol="0" anchor="ctr">
            <a:normAutofit/>
          </a:bodyPr>
          <a:lstStyle/>
          <a:p>
            <a:pPr>
              <a:lnSpc>
                <a:spcPct val="80000"/>
              </a:lnSpc>
            </a:pPr>
            <a:r>
              <a:rPr lang="en-US" sz="4700" dirty="0">
                <a:solidFill>
                  <a:schemeClr val="tx1"/>
                </a:solidFill>
              </a:rPr>
              <a:t>Can my false love help to guide me to my True love? </a:t>
            </a:r>
            <a:br>
              <a:rPr lang="en-US" sz="4700" dirty="0">
                <a:solidFill>
                  <a:schemeClr val="tx1"/>
                </a:solidFill>
              </a:rPr>
            </a:br>
            <a:br>
              <a:rPr lang="en-US" sz="4700" dirty="0">
                <a:solidFill>
                  <a:schemeClr val="tx1"/>
                </a:solidFill>
              </a:rPr>
            </a:br>
            <a:r>
              <a:rPr lang="en-US" sz="4700" dirty="0">
                <a:solidFill>
                  <a:schemeClr val="tx1"/>
                </a:solidFill>
              </a:rPr>
              <a:t>Can my love for myself help to guide me to loving others? </a:t>
            </a:r>
            <a:br>
              <a:rPr lang="en-US" sz="4700" dirty="0">
                <a:solidFill>
                  <a:schemeClr val="tx1"/>
                </a:solidFill>
              </a:rPr>
            </a:br>
            <a:endParaRPr lang="en-US" sz="4700" dirty="0">
              <a:solidFill>
                <a:schemeClr val="tx1"/>
              </a:solidFill>
            </a:endParaRPr>
          </a:p>
        </p:txBody>
      </p:sp>
    </p:spTree>
    <p:extLst>
      <p:ext uri="{BB962C8B-B14F-4D97-AF65-F5344CB8AC3E}">
        <p14:creationId xmlns:p14="http://schemas.microsoft.com/office/powerpoint/2010/main" val="42936057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84DB7353-7D7A-431B-A5B6-A3845E6F2B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63" name="Freeform 5">
              <a:extLst>
                <a:ext uri="{FF2B5EF4-FFF2-40B4-BE49-F238E27FC236}">
                  <a16:creationId xmlns:a16="http://schemas.microsoft.com/office/drawing/2014/main" id="{9E8D15D6-6183-4BE1-A315-C7EC9C1A5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6">
              <a:extLst>
                <a:ext uri="{FF2B5EF4-FFF2-40B4-BE49-F238E27FC236}">
                  <a16:creationId xmlns:a16="http://schemas.microsoft.com/office/drawing/2014/main" id="{82A253FA-4E60-4B4D-94B0-93ECFCF30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7">
              <a:extLst>
                <a:ext uri="{FF2B5EF4-FFF2-40B4-BE49-F238E27FC236}">
                  <a16:creationId xmlns:a16="http://schemas.microsoft.com/office/drawing/2014/main" id="{E1B39AD1-11BD-457B-822C-A873607F4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6" name="Freeform 8">
              <a:extLst>
                <a:ext uri="{FF2B5EF4-FFF2-40B4-BE49-F238E27FC236}">
                  <a16:creationId xmlns:a16="http://schemas.microsoft.com/office/drawing/2014/main" id="{CC286005-78D5-4BE4-AA8B-75CDC07E7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9">
              <a:extLst>
                <a:ext uri="{FF2B5EF4-FFF2-40B4-BE49-F238E27FC236}">
                  <a16:creationId xmlns:a16="http://schemas.microsoft.com/office/drawing/2014/main" id="{09E4A22D-7E83-4F24-97FE-931A93CAC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10">
              <a:extLst>
                <a:ext uri="{FF2B5EF4-FFF2-40B4-BE49-F238E27FC236}">
                  <a16:creationId xmlns:a16="http://schemas.microsoft.com/office/drawing/2014/main" id="{4351E96B-8DD4-4D5E-A9F0-C47F5F3378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11">
              <a:extLst>
                <a:ext uri="{FF2B5EF4-FFF2-40B4-BE49-F238E27FC236}">
                  <a16:creationId xmlns:a16="http://schemas.microsoft.com/office/drawing/2014/main" id="{BFF78610-2475-4756-9EC8-5DA7D8902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12">
              <a:extLst>
                <a:ext uri="{FF2B5EF4-FFF2-40B4-BE49-F238E27FC236}">
                  <a16:creationId xmlns:a16="http://schemas.microsoft.com/office/drawing/2014/main" id="{C7ACAE44-681D-4CBC-B2AB-E5131DF5A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13">
              <a:extLst>
                <a:ext uri="{FF2B5EF4-FFF2-40B4-BE49-F238E27FC236}">
                  <a16:creationId xmlns:a16="http://schemas.microsoft.com/office/drawing/2014/main" id="{CA22E4A0-73AA-4722-9C16-F3AF9A33E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2" name="Freeform 14">
              <a:extLst>
                <a:ext uri="{FF2B5EF4-FFF2-40B4-BE49-F238E27FC236}">
                  <a16:creationId xmlns:a16="http://schemas.microsoft.com/office/drawing/2014/main" id="{BB36E626-EBEB-41C0-B224-8DB049DB4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3" name="Freeform 15">
              <a:extLst>
                <a:ext uri="{FF2B5EF4-FFF2-40B4-BE49-F238E27FC236}">
                  <a16:creationId xmlns:a16="http://schemas.microsoft.com/office/drawing/2014/main" id="{D603DEC5-BED4-4DB6-A253-F61CC3674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4" name="Freeform 16">
              <a:extLst>
                <a:ext uri="{FF2B5EF4-FFF2-40B4-BE49-F238E27FC236}">
                  <a16:creationId xmlns:a16="http://schemas.microsoft.com/office/drawing/2014/main" id="{86AE9DE6-CA9A-479B-A0FB-0E1BAC7A6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5" name="Freeform 17">
              <a:extLst>
                <a:ext uri="{FF2B5EF4-FFF2-40B4-BE49-F238E27FC236}">
                  <a16:creationId xmlns:a16="http://schemas.microsoft.com/office/drawing/2014/main" id="{16CB8DC8-E75F-4574-A290-AAB7031BE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18">
              <a:extLst>
                <a:ext uri="{FF2B5EF4-FFF2-40B4-BE49-F238E27FC236}">
                  <a16:creationId xmlns:a16="http://schemas.microsoft.com/office/drawing/2014/main" id="{1CA657E1-3A52-4C23-AA47-EBB2D5C41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19">
              <a:extLst>
                <a:ext uri="{FF2B5EF4-FFF2-40B4-BE49-F238E27FC236}">
                  <a16:creationId xmlns:a16="http://schemas.microsoft.com/office/drawing/2014/main" id="{ED4F701B-2A93-464F-A673-54EED5C4C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20">
              <a:extLst>
                <a:ext uri="{FF2B5EF4-FFF2-40B4-BE49-F238E27FC236}">
                  <a16:creationId xmlns:a16="http://schemas.microsoft.com/office/drawing/2014/main" id="{9977C34F-F6C9-4749-B201-7B928802D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21">
              <a:extLst>
                <a:ext uri="{FF2B5EF4-FFF2-40B4-BE49-F238E27FC236}">
                  <a16:creationId xmlns:a16="http://schemas.microsoft.com/office/drawing/2014/main" id="{3A913E6B-DBE9-4291-A34C-36069ECB8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22">
              <a:extLst>
                <a:ext uri="{FF2B5EF4-FFF2-40B4-BE49-F238E27FC236}">
                  <a16:creationId xmlns:a16="http://schemas.microsoft.com/office/drawing/2014/main" id="{7D415C04-AB5C-4B76-9E49-EEBAEE64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23">
              <a:extLst>
                <a:ext uri="{FF2B5EF4-FFF2-40B4-BE49-F238E27FC236}">
                  <a16:creationId xmlns:a16="http://schemas.microsoft.com/office/drawing/2014/main" id="{151FDC11-E872-4EAE-A597-822F9FE17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83" name="Group 82">
            <a:extLst>
              <a:ext uri="{FF2B5EF4-FFF2-40B4-BE49-F238E27FC236}">
                <a16:creationId xmlns:a16="http://schemas.microsoft.com/office/drawing/2014/main" id="{1B24766B-81CA-44C7-BF11-77A12BA4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84" name="Rectangle 83">
              <a:extLst>
                <a:ext uri="{FF2B5EF4-FFF2-40B4-BE49-F238E27FC236}">
                  <a16:creationId xmlns:a16="http://schemas.microsoft.com/office/drawing/2014/main" id="{1A2F9962-DEB8-461C-8B4C-C0ED0D8A7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 name="Isosceles Triangle 84">
              <a:extLst>
                <a:ext uri="{FF2B5EF4-FFF2-40B4-BE49-F238E27FC236}">
                  <a16:creationId xmlns:a16="http://schemas.microsoft.com/office/drawing/2014/main" id="{C0672E08-EB09-4B8E-8522-24BBC2CFFD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 name="Rectangle 85">
              <a:extLst>
                <a:ext uri="{FF2B5EF4-FFF2-40B4-BE49-F238E27FC236}">
                  <a16:creationId xmlns:a16="http://schemas.microsoft.com/office/drawing/2014/main" id="{3447AB64-F3EC-4A1F-BFD4-F0F9DB3DA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88" name="Rectangle 87">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3061" cy="68692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91"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4"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1"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3"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8"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9"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111" name="Freeform: Shape 110">
            <a:extLst>
              <a:ext uri="{FF2B5EF4-FFF2-40B4-BE49-F238E27FC236}">
                <a16:creationId xmlns:a16="http://schemas.microsoft.com/office/drawing/2014/main" id="{A7795DFA-888F-47E2-B44E-DE1D3B3E4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058957"/>
          </a:xfrm>
          <a:custGeom>
            <a:avLst/>
            <a:gdLst>
              <a:gd name="connsiteX0" fmla="*/ 0 w 12192000"/>
              <a:gd name="connsiteY0" fmla="*/ 0 h 5058957"/>
              <a:gd name="connsiteX1" fmla="*/ 12192000 w 12192000"/>
              <a:gd name="connsiteY1" fmla="*/ 0 h 5058957"/>
              <a:gd name="connsiteX2" fmla="*/ 12192000 w 12192000"/>
              <a:gd name="connsiteY2" fmla="*/ 259692 h 5058957"/>
              <a:gd name="connsiteX3" fmla="*/ 12192000 w 12192000"/>
              <a:gd name="connsiteY3" fmla="*/ 3542069 h 5058957"/>
              <a:gd name="connsiteX4" fmla="*/ 12192000 w 12192000"/>
              <a:gd name="connsiteY4" fmla="*/ 3734194 h 5058957"/>
              <a:gd name="connsiteX5" fmla="*/ 12192000 w 12192000"/>
              <a:gd name="connsiteY5" fmla="*/ 4710012 h 5058957"/>
              <a:gd name="connsiteX6" fmla="*/ 12113803 w 12192000"/>
              <a:gd name="connsiteY6" fmla="*/ 4718295 h 5058957"/>
              <a:gd name="connsiteX7" fmla="*/ 6753597 w 12192000"/>
              <a:gd name="connsiteY7" fmla="*/ 5041852 h 5058957"/>
              <a:gd name="connsiteX8" fmla="*/ 400746 w 12192000"/>
              <a:gd name="connsiteY8" fmla="*/ 4870509 h 5058957"/>
              <a:gd name="connsiteX9" fmla="*/ 0 w 12192000"/>
              <a:gd name="connsiteY9" fmla="*/ 4833533 h 5058957"/>
              <a:gd name="connsiteX10" fmla="*/ 0 w 12192000"/>
              <a:gd name="connsiteY10" fmla="*/ 3734194 h 5058957"/>
              <a:gd name="connsiteX11" fmla="*/ 0 w 12192000"/>
              <a:gd name="connsiteY11" fmla="*/ 3542069 h 5058957"/>
              <a:gd name="connsiteX12" fmla="*/ 0 w 12192000"/>
              <a:gd name="connsiteY12" fmla="*/ 259692 h 505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a:solidFill>
            <a:schemeClr val="bg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DFEA362-2436-1847-A89F-0C30A0295324}"/>
              </a:ext>
            </a:extLst>
          </p:cNvPr>
          <p:cNvSpPr>
            <a:spLocks noGrp="1"/>
          </p:cNvSpPr>
          <p:nvPr>
            <p:ph type="title"/>
          </p:nvPr>
        </p:nvSpPr>
        <p:spPr>
          <a:xfrm>
            <a:off x="1756043" y="1286121"/>
            <a:ext cx="8679915" cy="3171375"/>
          </a:xfrm>
        </p:spPr>
        <p:txBody>
          <a:bodyPr vert="horz" lIns="228600" tIns="228600" rIns="228600" bIns="0" rtlCol="0" anchor="ctr">
            <a:normAutofit/>
          </a:bodyPr>
          <a:lstStyle/>
          <a:p>
            <a:pPr>
              <a:lnSpc>
                <a:spcPct val="80000"/>
              </a:lnSpc>
            </a:pPr>
            <a:r>
              <a:rPr lang="en-US" sz="2900" dirty="0">
                <a:solidFill>
                  <a:schemeClr val="tx1"/>
                </a:solidFill>
              </a:rPr>
              <a:t>Can my selfish inclination help to guide me to sacrifice by teaching me wisdom through my human nature and ability to fall?</a:t>
            </a:r>
            <a:br>
              <a:rPr lang="en-US" sz="2900" dirty="0">
                <a:solidFill>
                  <a:schemeClr val="tx1"/>
                </a:solidFill>
              </a:rPr>
            </a:br>
            <a:br>
              <a:rPr lang="en-US" sz="2900" dirty="0">
                <a:solidFill>
                  <a:schemeClr val="tx1"/>
                </a:solidFill>
              </a:rPr>
            </a:br>
            <a:r>
              <a:rPr lang="en-US" sz="2900" dirty="0">
                <a:solidFill>
                  <a:schemeClr val="tx1"/>
                </a:solidFill>
              </a:rPr>
              <a:t>Can falling help me to appreciate what can help me get up on my feet again? Can descension help me to </a:t>
            </a:r>
            <a:r>
              <a:rPr lang="en-US" sz="2900" dirty="0" err="1">
                <a:solidFill>
                  <a:schemeClr val="tx1"/>
                </a:solidFill>
              </a:rPr>
              <a:t>realise</a:t>
            </a:r>
            <a:r>
              <a:rPr lang="en-US" sz="2900" dirty="0">
                <a:solidFill>
                  <a:schemeClr val="tx1"/>
                </a:solidFill>
              </a:rPr>
              <a:t> how grateful I am for my feet? </a:t>
            </a:r>
            <a:br>
              <a:rPr lang="en-US" sz="2900" dirty="0">
                <a:solidFill>
                  <a:schemeClr val="tx1"/>
                </a:solidFill>
              </a:rPr>
            </a:br>
            <a:br>
              <a:rPr lang="en-US" sz="2900" dirty="0">
                <a:solidFill>
                  <a:schemeClr val="tx1"/>
                </a:solidFill>
              </a:rPr>
            </a:br>
            <a:r>
              <a:rPr lang="en-US" sz="2900" dirty="0">
                <a:solidFill>
                  <a:schemeClr val="tx1"/>
                </a:solidFill>
              </a:rPr>
              <a:t>Can falling down help me to learn humility so that I can learn to fly and ascend? </a:t>
            </a:r>
            <a:br>
              <a:rPr lang="en-US" sz="2900" dirty="0">
                <a:solidFill>
                  <a:schemeClr val="tx1"/>
                </a:solidFill>
              </a:rPr>
            </a:br>
            <a:br>
              <a:rPr lang="en-US" sz="2900" dirty="0">
                <a:solidFill>
                  <a:schemeClr val="tx1"/>
                </a:solidFill>
              </a:rPr>
            </a:br>
            <a:r>
              <a:rPr lang="en-US" sz="2900" dirty="0">
                <a:solidFill>
                  <a:schemeClr val="tx1"/>
                </a:solidFill>
              </a:rPr>
              <a:t>Am I willing to willingly descend after my ascension in order to help others learn how to fly?</a:t>
            </a:r>
            <a:br>
              <a:rPr lang="en-US" sz="2900" dirty="0">
                <a:solidFill>
                  <a:schemeClr val="tx1"/>
                </a:solidFill>
              </a:rPr>
            </a:br>
            <a:endParaRPr lang="en-US" sz="2900" dirty="0">
              <a:solidFill>
                <a:schemeClr val="tx1"/>
              </a:solidFill>
            </a:endParaRPr>
          </a:p>
        </p:txBody>
      </p:sp>
    </p:spTree>
    <p:extLst>
      <p:ext uri="{BB962C8B-B14F-4D97-AF65-F5344CB8AC3E}">
        <p14:creationId xmlns:p14="http://schemas.microsoft.com/office/powerpoint/2010/main" val="41470875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84DB7353-7D7A-431B-A5B6-A3845E6F2B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63" name="Freeform 5">
              <a:extLst>
                <a:ext uri="{FF2B5EF4-FFF2-40B4-BE49-F238E27FC236}">
                  <a16:creationId xmlns:a16="http://schemas.microsoft.com/office/drawing/2014/main" id="{9E8D15D6-6183-4BE1-A315-C7EC9C1A5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6">
              <a:extLst>
                <a:ext uri="{FF2B5EF4-FFF2-40B4-BE49-F238E27FC236}">
                  <a16:creationId xmlns:a16="http://schemas.microsoft.com/office/drawing/2014/main" id="{82A253FA-4E60-4B4D-94B0-93ECFCF30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7">
              <a:extLst>
                <a:ext uri="{FF2B5EF4-FFF2-40B4-BE49-F238E27FC236}">
                  <a16:creationId xmlns:a16="http://schemas.microsoft.com/office/drawing/2014/main" id="{E1B39AD1-11BD-457B-822C-A873607F4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6" name="Freeform 8">
              <a:extLst>
                <a:ext uri="{FF2B5EF4-FFF2-40B4-BE49-F238E27FC236}">
                  <a16:creationId xmlns:a16="http://schemas.microsoft.com/office/drawing/2014/main" id="{CC286005-78D5-4BE4-AA8B-75CDC07E7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9">
              <a:extLst>
                <a:ext uri="{FF2B5EF4-FFF2-40B4-BE49-F238E27FC236}">
                  <a16:creationId xmlns:a16="http://schemas.microsoft.com/office/drawing/2014/main" id="{09E4A22D-7E83-4F24-97FE-931A93CAC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10">
              <a:extLst>
                <a:ext uri="{FF2B5EF4-FFF2-40B4-BE49-F238E27FC236}">
                  <a16:creationId xmlns:a16="http://schemas.microsoft.com/office/drawing/2014/main" id="{4351E96B-8DD4-4D5E-A9F0-C47F5F3378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11">
              <a:extLst>
                <a:ext uri="{FF2B5EF4-FFF2-40B4-BE49-F238E27FC236}">
                  <a16:creationId xmlns:a16="http://schemas.microsoft.com/office/drawing/2014/main" id="{BFF78610-2475-4756-9EC8-5DA7D8902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12">
              <a:extLst>
                <a:ext uri="{FF2B5EF4-FFF2-40B4-BE49-F238E27FC236}">
                  <a16:creationId xmlns:a16="http://schemas.microsoft.com/office/drawing/2014/main" id="{C7ACAE44-681D-4CBC-B2AB-E5131DF5A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13">
              <a:extLst>
                <a:ext uri="{FF2B5EF4-FFF2-40B4-BE49-F238E27FC236}">
                  <a16:creationId xmlns:a16="http://schemas.microsoft.com/office/drawing/2014/main" id="{CA22E4A0-73AA-4722-9C16-F3AF9A33E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2" name="Freeform 14">
              <a:extLst>
                <a:ext uri="{FF2B5EF4-FFF2-40B4-BE49-F238E27FC236}">
                  <a16:creationId xmlns:a16="http://schemas.microsoft.com/office/drawing/2014/main" id="{BB36E626-EBEB-41C0-B224-8DB049DB4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3" name="Freeform 15">
              <a:extLst>
                <a:ext uri="{FF2B5EF4-FFF2-40B4-BE49-F238E27FC236}">
                  <a16:creationId xmlns:a16="http://schemas.microsoft.com/office/drawing/2014/main" id="{D603DEC5-BED4-4DB6-A253-F61CC3674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4" name="Freeform 16">
              <a:extLst>
                <a:ext uri="{FF2B5EF4-FFF2-40B4-BE49-F238E27FC236}">
                  <a16:creationId xmlns:a16="http://schemas.microsoft.com/office/drawing/2014/main" id="{86AE9DE6-CA9A-479B-A0FB-0E1BAC7A6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5" name="Freeform 17">
              <a:extLst>
                <a:ext uri="{FF2B5EF4-FFF2-40B4-BE49-F238E27FC236}">
                  <a16:creationId xmlns:a16="http://schemas.microsoft.com/office/drawing/2014/main" id="{16CB8DC8-E75F-4574-A290-AAB7031BE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18">
              <a:extLst>
                <a:ext uri="{FF2B5EF4-FFF2-40B4-BE49-F238E27FC236}">
                  <a16:creationId xmlns:a16="http://schemas.microsoft.com/office/drawing/2014/main" id="{1CA657E1-3A52-4C23-AA47-EBB2D5C41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19">
              <a:extLst>
                <a:ext uri="{FF2B5EF4-FFF2-40B4-BE49-F238E27FC236}">
                  <a16:creationId xmlns:a16="http://schemas.microsoft.com/office/drawing/2014/main" id="{ED4F701B-2A93-464F-A673-54EED5C4C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20">
              <a:extLst>
                <a:ext uri="{FF2B5EF4-FFF2-40B4-BE49-F238E27FC236}">
                  <a16:creationId xmlns:a16="http://schemas.microsoft.com/office/drawing/2014/main" id="{9977C34F-F6C9-4749-B201-7B928802D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21">
              <a:extLst>
                <a:ext uri="{FF2B5EF4-FFF2-40B4-BE49-F238E27FC236}">
                  <a16:creationId xmlns:a16="http://schemas.microsoft.com/office/drawing/2014/main" id="{3A913E6B-DBE9-4291-A34C-36069ECB8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22">
              <a:extLst>
                <a:ext uri="{FF2B5EF4-FFF2-40B4-BE49-F238E27FC236}">
                  <a16:creationId xmlns:a16="http://schemas.microsoft.com/office/drawing/2014/main" id="{7D415C04-AB5C-4B76-9E49-EEBAEE64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23">
              <a:extLst>
                <a:ext uri="{FF2B5EF4-FFF2-40B4-BE49-F238E27FC236}">
                  <a16:creationId xmlns:a16="http://schemas.microsoft.com/office/drawing/2014/main" id="{151FDC11-E872-4EAE-A597-822F9FE17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83" name="Group 82">
            <a:extLst>
              <a:ext uri="{FF2B5EF4-FFF2-40B4-BE49-F238E27FC236}">
                <a16:creationId xmlns:a16="http://schemas.microsoft.com/office/drawing/2014/main" id="{1B24766B-81CA-44C7-BF11-77A12BA4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84" name="Rectangle 83">
              <a:extLst>
                <a:ext uri="{FF2B5EF4-FFF2-40B4-BE49-F238E27FC236}">
                  <a16:creationId xmlns:a16="http://schemas.microsoft.com/office/drawing/2014/main" id="{1A2F9962-DEB8-461C-8B4C-C0ED0D8A7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 name="Isosceles Triangle 84">
              <a:extLst>
                <a:ext uri="{FF2B5EF4-FFF2-40B4-BE49-F238E27FC236}">
                  <a16:creationId xmlns:a16="http://schemas.microsoft.com/office/drawing/2014/main" id="{C0672E08-EB09-4B8E-8522-24BBC2CFFD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 name="Rectangle 85">
              <a:extLst>
                <a:ext uri="{FF2B5EF4-FFF2-40B4-BE49-F238E27FC236}">
                  <a16:creationId xmlns:a16="http://schemas.microsoft.com/office/drawing/2014/main" id="{3447AB64-F3EC-4A1F-BFD4-F0F9DB3DA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88" name="Rectangle 87">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3061" cy="68692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91"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4"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1"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3"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8"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9"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111" name="Freeform: Shape 110">
            <a:extLst>
              <a:ext uri="{FF2B5EF4-FFF2-40B4-BE49-F238E27FC236}">
                <a16:creationId xmlns:a16="http://schemas.microsoft.com/office/drawing/2014/main" id="{A7795DFA-888F-47E2-B44E-DE1D3B3E4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058957"/>
          </a:xfrm>
          <a:custGeom>
            <a:avLst/>
            <a:gdLst>
              <a:gd name="connsiteX0" fmla="*/ 0 w 12192000"/>
              <a:gd name="connsiteY0" fmla="*/ 0 h 5058957"/>
              <a:gd name="connsiteX1" fmla="*/ 12192000 w 12192000"/>
              <a:gd name="connsiteY1" fmla="*/ 0 h 5058957"/>
              <a:gd name="connsiteX2" fmla="*/ 12192000 w 12192000"/>
              <a:gd name="connsiteY2" fmla="*/ 259692 h 5058957"/>
              <a:gd name="connsiteX3" fmla="*/ 12192000 w 12192000"/>
              <a:gd name="connsiteY3" fmla="*/ 3542069 h 5058957"/>
              <a:gd name="connsiteX4" fmla="*/ 12192000 w 12192000"/>
              <a:gd name="connsiteY4" fmla="*/ 3734194 h 5058957"/>
              <a:gd name="connsiteX5" fmla="*/ 12192000 w 12192000"/>
              <a:gd name="connsiteY5" fmla="*/ 4710012 h 5058957"/>
              <a:gd name="connsiteX6" fmla="*/ 12113803 w 12192000"/>
              <a:gd name="connsiteY6" fmla="*/ 4718295 h 5058957"/>
              <a:gd name="connsiteX7" fmla="*/ 6753597 w 12192000"/>
              <a:gd name="connsiteY7" fmla="*/ 5041852 h 5058957"/>
              <a:gd name="connsiteX8" fmla="*/ 400746 w 12192000"/>
              <a:gd name="connsiteY8" fmla="*/ 4870509 h 5058957"/>
              <a:gd name="connsiteX9" fmla="*/ 0 w 12192000"/>
              <a:gd name="connsiteY9" fmla="*/ 4833533 h 5058957"/>
              <a:gd name="connsiteX10" fmla="*/ 0 w 12192000"/>
              <a:gd name="connsiteY10" fmla="*/ 3734194 h 5058957"/>
              <a:gd name="connsiteX11" fmla="*/ 0 w 12192000"/>
              <a:gd name="connsiteY11" fmla="*/ 3542069 h 5058957"/>
              <a:gd name="connsiteX12" fmla="*/ 0 w 12192000"/>
              <a:gd name="connsiteY12" fmla="*/ 259692 h 505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a:solidFill>
            <a:schemeClr val="bg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1749099-41D3-1A47-A6D4-D0D191894D10}"/>
              </a:ext>
            </a:extLst>
          </p:cNvPr>
          <p:cNvSpPr>
            <a:spLocks noGrp="1"/>
          </p:cNvSpPr>
          <p:nvPr>
            <p:ph type="title"/>
          </p:nvPr>
        </p:nvSpPr>
        <p:spPr>
          <a:xfrm>
            <a:off x="1756043" y="1286121"/>
            <a:ext cx="8679915" cy="3171375"/>
          </a:xfrm>
        </p:spPr>
        <p:txBody>
          <a:bodyPr vert="horz" lIns="228600" tIns="228600" rIns="228600" bIns="0" rtlCol="0" anchor="ctr">
            <a:normAutofit/>
          </a:bodyPr>
          <a:lstStyle/>
          <a:p>
            <a:pPr>
              <a:lnSpc>
                <a:spcPct val="80000"/>
              </a:lnSpc>
            </a:pPr>
            <a:r>
              <a:rPr lang="en-US" sz="3300" dirty="0">
                <a:solidFill>
                  <a:schemeClr val="tx1"/>
                </a:solidFill>
              </a:rPr>
              <a:t>Am I willing to stop inciting fear unto others so that I am more able to face my own fears? </a:t>
            </a:r>
            <a:br>
              <a:rPr lang="en-US" sz="3300" dirty="0">
                <a:solidFill>
                  <a:schemeClr val="tx1"/>
                </a:solidFill>
              </a:rPr>
            </a:br>
            <a:r>
              <a:rPr lang="en-US" sz="3300" dirty="0">
                <a:solidFill>
                  <a:schemeClr val="tx1"/>
                </a:solidFill>
              </a:rPr>
              <a:t> </a:t>
            </a:r>
            <a:br>
              <a:rPr lang="en-US" sz="3300" dirty="0">
                <a:solidFill>
                  <a:schemeClr val="tx1"/>
                </a:solidFill>
              </a:rPr>
            </a:br>
            <a:r>
              <a:rPr lang="en-US" sz="3300" dirty="0">
                <a:solidFill>
                  <a:schemeClr val="tx1"/>
                </a:solidFill>
              </a:rPr>
              <a:t>Am I willing to accept that I am not worthy of being feared and loved more My Creator? </a:t>
            </a:r>
            <a:br>
              <a:rPr lang="en-US" sz="3300" dirty="0">
                <a:solidFill>
                  <a:schemeClr val="tx1"/>
                </a:solidFill>
              </a:rPr>
            </a:br>
            <a:endParaRPr lang="en-US" sz="3300" dirty="0">
              <a:solidFill>
                <a:schemeClr val="tx1"/>
              </a:solidFill>
            </a:endParaRPr>
          </a:p>
        </p:txBody>
      </p:sp>
    </p:spTree>
    <p:extLst>
      <p:ext uri="{BB962C8B-B14F-4D97-AF65-F5344CB8AC3E}">
        <p14:creationId xmlns:p14="http://schemas.microsoft.com/office/powerpoint/2010/main" val="41891324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84DB7353-7D7A-431B-A5B6-A3845E6F2B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63" name="Freeform 5">
              <a:extLst>
                <a:ext uri="{FF2B5EF4-FFF2-40B4-BE49-F238E27FC236}">
                  <a16:creationId xmlns:a16="http://schemas.microsoft.com/office/drawing/2014/main" id="{9E8D15D6-6183-4BE1-A315-C7EC9C1A5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6">
              <a:extLst>
                <a:ext uri="{FF2B5EF4-FFF2-40B4-BE49-F238E27FC236}">
                  <a16:creationId xmlns:a16="http://schemas.microsoft.com/office/drawing/2014/main" id="{82A253FA-4E60-4B4D-94B0-93ECFCF30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7">
              <a:extLst>
                <a:ext uri="{FF2B5EF4-FFF2-40B4-BE49-F238E27FC236}">
                  <a16:creationId xmlns:a16="http://schemas.microsoft.com/office/drawing/2014/main" id="{E1B39AD1-11BD-457B-822C-A873607F4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6" name="Freeform 8">
              <a:extLst>
                <a:ext uri="{FF2B5EF4-FFF2-40B4-BE49-F238E27FC236}">
                  <a16:creationId xmlns:a16="http://schemas.microsoft.com/office/drawing/2014/main" id="{CC286005-78D5-4BE4-AA8B-75CDC07E7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9">
              <a:extLst>
                <a:ext uri="{FF2B5EF4-FFF2-40B4-BE49-F238E27FC236}">
                  <a16:creationId xmlns:a16="http://schemas.microsoft.com/office/drawing/2014/main" id="{09E4A22D-7E83-4F24-97FE-931A93CAC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10">
              <a:extLst>
                <a:ext uri="{FF2B5EF4-FFF2-40B4-BE49-F238E27FC236}">
                  <a16:creationId xmlns:a16="http://schemas.microsoft.com/office/drawing/2014/main" id="{4351E96B-8DD4-4D5E-A9F0-C47F5F3378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11">
              <a:extLst>
                <a:ext uri="{FF2B5EF4-FFF2-40B4-BE49-F238E27FC236}">
                  <a16:creationId xmlns:a16="http://schemas.microsoft.com/office/drawing/2014/main" id="{BFF78610-2475-4756-9EC8-5DA7D8902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12">
              <a:extLst>
                <a:ext uri="{FF2B5EF4-FFF2-40B4-BE49-F238E27FC236}">
                  <a16:creationId xmlns:a16="http://schemas.microsoft.com/office/drawing/2014/main" id="{C7ACAE44-681D-4CBC-B2AB-E5131DF5A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13">
              <a:extLst>
                <a:ext uri="{FF2B5EF4-FFF2-40B4-BE49-F238E27FC236}">
                  <a16:creationId xmlns:a16="http://schemas.microsoft.com/office/drawing/2014/main" id="{CA22E4A0-73AA-4722-9C16-F3AF9A33E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2" name="Freeform 14">
              <a:extLst>
                <a:ext uri="{FF2B5EF4-FFF2-40B4-BE49-F238E27FC236}">
                  <a16:creationId xmlns:a16="http://schemas.microsoft.com/office/drawing/2014/main" id="{BB36E626-EBEB-41C0-B224-8DB049DB4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3" name="Freeform 15">
              <a:extLst>
                <a:ext uri="{FF2B5EF4-FFF2-40B4-BE49-F238E27FC236}">
                  <a16:creationId xmlns:a16="http://schemas.microsoft.com/office/drawing/2014/main" id="{D603DEC5-BED4-4DB6-A253-F61CC3674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4" name="Freeform 16">
              <a:extLst>
                <a:ext uri="{FF2B5EF4-FFF2-40B4-BE49-F238E27FC236}">
                  <a16:creationId xmlns:a16="http://schemas.microsoft.com/office/drawing/2014/main" id="{86AE9DE6-CA9A-479B-A0FB-0E1BAC7A6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5" name="Freeform 17">
              <a:extLst>
                <a:ext uri="{FF2B5EF4-FFF2-40B4-BE49-F238E27FC236}">
                  <a16:creationId xmlns:a16="http://schemas.microsoft.com/office/drawing/2014/main" id="{16CB8DC8-E75F-4574-A290-AAB7031BE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18">
              <a:extLst>
                <a:ext uri="{FF2B5EF4-FFF2-40B4-BE49-F238E27FC236}">
                  <a16:creationId xmlns:a16="http://schemas.microsoft.com/office/drawing/2014/main" id="{1CA657E1-3A52-4C23-AA47-EBB2D5C41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19">
              <a:extLst>
                <a:ext uri="{FF2B5EF4-FFF2-40B4-BE49-F238E27FC236}">
                  <a16:creationId xmlns:a16="http://schemas.microsoft.com/office/drawing/2014/main" id="{ED4F701B-2A93-464F-A673-54EED5C4C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20">
              <a:extLst>
                <a:ext uri="{FF2B5EF4-FFF2-40B4-BE49-F238E27FC236}">
                  <a16:creationId xmlns:a16="http://schemas.microsoft.com/office/drawing/2014/main" id="{9977C34F-F6C9-4749-B201-7B928802D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21">
              <a:extLst>
                <a:ext uri="{FF2B5EF4-FFF2-40B4-BE49-F238E27FC236}">
                  <a16:creationId xmlns:a16="http://schemas.microsoft.com/office/drawing/2014/main" id="{3A913E6B-DBE9-4291-A34C-36069ECB8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22">
              <a:extLst>
                <a:ext uri="{FF2B5EF4-FFF2-40B4-BE49-F238E27FC236}">
                  <a16:creationId xmlns:a16="http://schemas.microsoft.com/office/drawing/2014/main" id="{7D415C04-AB5C-4B76-9E49-EEBAEE64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23">
              <a:extLst>
                <a:ext uri="{FF2B5EF4-FFF2-40B4-BE49-F238E27FC236}">
                  <a16:creationId xmlns:a16="http://schemas.microsoft.com/office/drawing/2014/main" id="{151FDC11-E872-4EAE-A597-822F9FE17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83" name="Group 82">
            <a:extLst>
              <a:ext uri="{FF2B5EF4-FFF2-40B4-BE49-F238E27FC236}">
                <a16:creationId xmlns:a16="http://schemas.microsoft.com/office/drawing/2014/main" id="{1B24766B-81CA-44C7-BF11-77A12BA4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84" name="Rectangle 83">
              <a:extLst>
                <a:ext uri="{FF2B5EF4-FFF2-40B4-BE49-F238E27FC236}">
                  <a16:creationId xmlns:a16="http://schemas.microsoft.com/office/drawing/2014/main" id="{1A2F9962-DEB8-461C-8B4C-C0ED0D8A7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 name="Isosceles Triangle 84">
              <a:extLst>
                <a:ext uri="{FF2B5EF4-FFF2-40B4-BE49-F238E27FC236}">
                  <a16:creationId xmlns:a16="http://schemas.microsoft.com/office/drawing/2014/main" id="{C0672E08-EB09-4B8E-8522-24BBC2CFFD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 name="Rectangle 85">
              <a:extLst>
                <a:ext uri="{FF2B5EF4-FFF2-40B4-BE49-F238E27FC236}">
                  <a16:creationId xmlns:a16="http://schemas.microsoft.com/office/drawing/2014/main" id="{3447AB64-F3EC-4A1F-BFD4-F0F9DB3DA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88" name="Rectangle 87">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3061" cy="68692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91"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4"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1"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3"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8"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9"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111" name="Freeform: Shape 110">
            <a:extLst>
              <a:ext uri="{FF2B5EF4-FFF2-40B4-BE49-F238E27FC236}">
                <a16:creationId xmlns:a16="http://schemas.microsoft.com/office/drawing/2014/main" id="{A7795DFA-888F-47E2-B44E-DE1D3B3E4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058957"/>
          </a:xfrm>
          <a:custGeom>
            <a:avLst/>
            <a:gdLst>
              <a:gd name="connsiteX0" fmla="*/ 0 w 12192000"/>
              <a:gd name="connsiteY0" fmla="*/ 0 h 5058957"/>
              <a:gd name="connsiteX1" fmla="*/ 12192000 w 12192000"/>
              <a:gd name="connsiteY1" fmla="*/ 0 h 5058957"/>
              <a:gd name="connsiteX2" fmla="*/ 12192000 w 12192000"/>
              <a:gd name="connsiteY2" fmla="*/ 259692 h 5058957"/>
              <a:gd name="connsiteX3" fmla="*/ 12192000 w 12192000"/>
              <a:gd name="connsiteY3" fmla="*/ 3542069 h 5058957"/>
              <a:gd name="connsiteX4" fmla="*/ 12192000 w 12192000"/>
              <a:gd name="connsiteY4" fmla="*/ 3734194 h 5058957"/>
              <a:gd name="connsiteX5" fmla="*/ 12192000 w 12192000"/>
              <a:gd name="connsiteY5" fmla="*/ 4710012 h 5058957"/>
              <a:gd name="connsiteX6" fmla="*/ 12113803 w 12192000"/>
              <a:gd name="connsiteY6" fmla="*/ 4718295 h 5058957"/>
              <a:gd name="connsiteX7" fmla="*/ 6753597 w 12192000"/>
              <a:gd name="connsiteY7" fmla="*/ 5041852 h 5058957"/>
              <a:gd name="connsiteX8" fmla="*/ 400746 w 12192000"/>
              <a:gd name="connsiteY8" fmla="*/ 4870509 h 5058957"/>
              <a:gd name="connsiteX9" fmla="*/ 0 w 12192000"/>
              <a:gd name="connsiteY9" fmla="*/ 4833533 h 5058957"/>
              <a:gd name="connsiteX10" fmla="*/ 0 w 12192000"/>
              <a:gd name="connsiteY10" fmla="*/ 3734194 h 5058957"/>
              <a:gd name="connsiteX11" fmla="*/ 0 w 12192000"/>
              <a:gd name="connsiteY11" fmla="*/ 3542069 h 5058957"/>
              <a:gd name="connsiteX12" fmla="*/ 0 w 12192000"/>
              <a:gd name="connsiteY12" fmla="*/ 259692 h 505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a:solidFill>
            <a:schemeClr val="bg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2DFD0D7-E45D-904E-B2FA-9454B0849CD6}"/>
              </a:ext>
            </a:extLst>
          </p:cNvPr>
          <p:cNvSpPr>
            <a:spLocks noGrp="1"/>
          </p:cNvSpPr>
          <p:nvPr>
            <p:ph type="title"/>
          </p:nvPr>
        </p:nvSpPr>
        <p:spPr>
          <a:xfrm>
            <a:off x="1756043" y="1286121"/>
            <a:ext cx="8679915" cy="3171375"/>
          </a:xfrm>
        </p:spPr>
        <p:txBody>
          <a:bodyPr vert="horz" lIns="228600" tIns="228600" rIns="228600" bIns="0" rtlCol="0" anchor="ctr">
            <a:normAutofit/>
          </a:bodyPr>
          <a:lstStyle/>
          <a:p>
            <a:pPr>
              <a:lnSpc>
                <a:spcPct val="80000"/>
              </a:lnSpc>
            </a:pPr>
            <a:r>
              <a:rPr lang="en-US" sz="2900" dirty="0">
                <a:solidFill>
                  <a:schemeClr val="tx1"/>
                </a:solidFill>
              </a:rPr>
              <a:t>Am I ready to surrender my worries and anxieties into the Mercy and Compassion of something that is greater than myself? </a:t>
            </a:r>
            <a:br>
              <a:rPr lang="en-US" sz="2900" dirty="0">
                <a:solidFill>
                  <a:schemeClr val="tx1"/>
                </a:solidFill>
              </a:rPr>
            </a:br>
            <a:br>
              <a:rPr lang="en-US" sz="2900" dirty="0">
                <a:solidFill>
                  <a:schemeClr val="tx1"/>
                </a:solidFill>
              </a:rPr>
            </a:br>
            <a:r>
              <a:rPr lang="en-US" sz="2900" dirty="0">
                <a:solidFill>
                  <a:schemeClr val="tx1"/>
                </a:solidFill>
              </a:rPr>
              <a:t>Am I willing to allow that which is greater in love and mercy than myself to be part of my life and help to guide me through my darkness? </a:t>
            </a:r>
            <a:br>
              <a:rPr lang="en-US" sz="2900" dirty="0">
                <a:solidFill>
                  <a:schemeClr val="tx1"/>
                </a:solidFill>
              </a:rPr>
            </a:br>
            <a:br>
              <a:rPr lang="en-US" sz="2900" dirty="0">
                <a:solidFill>
                  <a:schemeClr val="tx1"/>
                </a:solidFill>
              </a:rPr>
            </a:br>
            <a:r>
              <a:rPr lang="en-US" sz="2900" dirty="0">
                <a:solidFill>
                  <a:schemeClr val="tx1"/>
                </a:solidFill>
              </a:rPr>
              <a:t>Am I willing to allow Love and Mercy be part of who I am and who I am to become? </a:t>
            </a:r>
            <a:br>
              <a:rPr lang="en-US" sz="2900" dirty="0">
                <a:solidFill>
                  <a:schemeClr val="tx1"/>
                </a:solidFill>
              </a:rPr>
            </a:br>
            <a:endParaRPr lang="en-US" sz="2900" dirty="0">
              <a:solidFill>
                <a:schemeClr val="tx1"/>
              </a:solidFill>
            </a:endParaRPr>
          </a:p>
        </p:txBody>
      </p:sp>
    </p:spTree>
    <p:extLst>
      <p:ext uri="{BB962C8B-B14F-4D97-AF65-F5344CB8AC3E}">
        <p14:creationId xmlns:p14="http://schemas.microsoft.com/office/powerpoint/2010/main" val="31445177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6" name="Group 115">
            <a:extLst>
              <a:ext uri="{FF2B5EF4-FFF2-40B4-BE49-F238E27FC236}">
                <a16:creationId xmlns:a16="http://schemas.microsoft.com/office/drawing/2014/main" id="{84DB7353-7D7A-431B-A5B6-A3845E6F2B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7" name="Freeform 5">
              <a:extLst>
                <a:ext uri="{FF2B5EF4-FFF2-40B4-BE49-F238E27FC236}">
                  <a16:creationId xmlns:a16="http://schemas.microsoft.com/office/drawing/2014/main" id="{9E8D15D6-6183-4BE1-A315-C7EC9C1A5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8" name="Freeform 6">
              <a:extLst>
                <a:ext uri="{FF2B5EF4-FFF2-40B4-BE49-F238E27FC236}">
                  <a16:creationId xmlns:a16="http://schemas.microsoft.com/office/drawing/2014/main" id="{82A253FA-4E60-4B4D-94B0-93ECFCF30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9" name="Freeform 7">
              <a:extLst>
                <a:ext uri="{FF2B5EF4-FFF2-40B4-BE49-F238E27FC236}">
                  <a16:creationId xmlns:a16="http://schemas.microsoft.com/office/drawing/2014/main" id="{E1B39AD1-11BD-457B-822C-A873607F4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0" name="Freeform 8">
              <a:extLst>
                <a:ext uri="{FF2B5EF4-FFF2-40B4-BE49-F238E27FC236}">
                  <a16:creationId xmlns:a16="http://schemas.microsoft.com/office/drawing/2014/main" id="{CC286005-78D5-4BE4-AA8B-75CDC07E7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1" name="Freeform 9">
              <a:extLst>
                <a:ext uri="{FF2B5EF4-FFF2-40B4-BE49-F238E27FC236}">
                  <a16:creationId xmlns:a16="http://schemas.microsoft.com/office/drawing/2014/main" id="{09E4A22D-7E83-4F24-97FE-931A93CAC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2" name="Freeform 10">
              <a:extLst>
                <a:ext uri="{FF2B5EF4-FFF2-40B4-BE49-F238E27FC236}">
                  <a16:creationId xmlns:a16="http://schemas.microsoft.com/office/drawing/2014/main" id="{4351E96B-8DD4-4D5E-A9F0-C47F5F3378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 name="Freeform 11">
              <a:extLst>
                <a:ext uri="{FF2B5EF4-FFF2-40B4-BE49-F238E27FC236}">
                  <a16:creationId xmlns:a16="http://schemas.microsoft.com/office/drawing/2014/main" id="{BFF78610-2475-4756-9EC8-5DA7D8902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4" name="Freeform 12">
              <a:extLst>
                <a:ext uri="{FF2B5EF4-FFF2-40B4-BE49-F238E27FC236}">
                  <a16:creationId xmlns:a16="http://schemas.microsoft.com/office/drawing/2014/main" id="{C7ACAE44-681D-4CBC-B2AB-E5131DF5A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5" name="Freeform 13">
              <a:extLst>
                <a:ext uri="{FF2B5EF4-FFF2-40B4-BE49-F238E27FC236}">
                  <a16:creationId xmlns:a16="http://schemas.microsoft.com/office/drawing/2014/main" id="{CA22E4A0-73AA-4722-9C16-F3AF9A33E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6" name="Freeform 14">
              <a:extLst>
                <a:ext uri="{FF2B5EF4-FFF2-40B4-BE49-F238E27FC236}">
                  <a16:creationId xmlns:a16="http://schemas.microsoft.com/office/drawing/2014/main" id="{BB36E626-EBEB-41C0-B224-8DB049DB4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7" name="Freeform 15">
              <a:extLst>
                <a:ext uri="{FF2B5EF4-FFF2-40B4-BE49-F238E27FC236}">
                  <a16:creationId xmlns:a16="http://schemas.microsoft.com/office/drawing/2014/main" id="{D603DEC5-BED4-4DB6-A253-F61CC3674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28" name="Freeform 16">
              <a:extLst>
                <a:ext uri="{FF2B5EF4-FFF2-40B4-BE49-F238E27FC236}">
                  <a16:creationId xmlns:a16="http://schemas.microsoft.com/office/drawing/2014/main" id="{86AE9DE6-CA9A-479B-A0FB-0E1BAC7A6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29" name="Freeform 17">
              <a:extLst>
                <a:ext uri="{FF2B5EF4-FFF2-40B4-BE49-F238E27FC236}">
                  <a16:creationId xmlns:a16="http://schemas.microsoft.com/office/drawing/2014/main" id="{16CB8DC8-E75F-4574-A290-AAB7031BE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0" name="Freeform 18">
              <a:extLst>
                <a:ext uri="{FF2B5EF4-FFF2-40B4-BE49-F238E27FC236}">
                  <a16:creationId xmlns:a16="http://schemas.microsoft.com/office/drawing/2014/main" id="{1CA657E1-3A52-4C23-AA47-EBB2D5C41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1" name="Freeform 19">
              <a:extLst>
                <a:ext uri="{FF2B5EF4-FFF2-40B4-BE49-F238E27FC236}">
                  <a16:creationId xmlns:a16="http://schemas.microsoft.com/office/drawing/2014/main" id="{ED4F701B-2A93-464F-A673-54EED5C4C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2" name="Freeform 20">
              <a:extLst>
                <a:ext uri="{FF2B5EF4-FFF2-40B4-BE49-F238E27FC236}">
                  <a16:creationId xmlns:a16="http://schemas.microsoft.com/office/drawing/2014/main" id="{9977C34F-F6C9-4749-B201-7B928802D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3" name="Freeform 21">
              <a:extLst>
                <a:ext uri="{FF2B5EF4-FFF2-40B4-BE49-F238E27FC236}">
                  <a16:creationId xmlns:a16="http://schemas.microsoft.com/office/drawing/2014/main" id="{3A913E6B-DBE9-4291-A34C-36069ECB8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4" name="Freeform 22">
              <a:extLst>
                <a:ext uri="{FF2B5EF4-FFF2-40B4-BE49-F238E27FC236}">
                  <a16:creationId xmlns:a16="http://schemas.microsoft.com/office/drawing/2014/main" id="{7D415C04-AB5C-4B76-9E49-EEBAEE64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5" name="Freeform 23">
              <a:extLst>
                <a:ext uri="{FF2B5EF4-FFF2-40B4-BE49-F238E27FC236}">
                  <a16:creationId xmlns:a16="http://schemas.microsoft.com/office/drawing/2014/main" id="{151FDC11-E872-4EAE-A597-822F9FE17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37" name="Group 136">
            <a:extLst>
              <a:ext uri="{FF2B5EF4-FFF2-40B4-BE49-F238E27FC236}">
                <a16:creationId xmlns:a16="http://schemas.microsoft.com/office/drawing/2014/main" id="{1B24766B-81CA-44C7-BF11-77A12BA4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138" name="Rectangle 137">
              <a:extLst>
                <a:ext uri="{FF2B5EF4-FFF2-40B4-BE49-F238E27FC236}">
                  <a16:creationId xmlns:a16="http://schemas.microsoft.com/office/drawing/2014/main" id="{1A2F9962-DEB8-461C-8B4C-C0ED0D8A7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9" name="Isosceles Triangle 138">
              <a:extLst>
                <a:ext uri="{FF2B5EF4-FFF2-40B4-BE49-F238E27FC236}">
                  <a16:creationId xmlns:a16="http://schemas.microsoft.com/office/drawing/2014/main" id="{C0672E08-EB09-4B8E-8522-24BBC2CFFD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0" name="Rectangle 139">
              <a:extLst>
                <a:ext uri="{FF2B5EF4-FFF2-40B4-BE49-F238E27FC236}">
                  <a16:creationId xmlns:a16="http://schemas.microsoft.com/office/drawing/2014/main" id="{3447AB64-F3EC-4A1F-BFD4-F0F9DB3DA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42" name="Rectangle 141">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3061" cy="68692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4" name="Group 143">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45"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6"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7"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8"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9"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0"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1"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2"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3"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4"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5"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56"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57"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8"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9"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0"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1"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2"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3"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165" name="Freeform: Shape 164">
            <a:extLst>
              <a:ext uri="{FF2B5EF4-FFF2-40B4-BE49-F238E27FC236}">
                <a16:creationId xmlns:a16="http://schemas.microsoft.com/office/drawing/2014/main" id="{A7795DFA-888F-47E2-B44E-DE1D3B3E4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058957"/>
          </a:xfrm>
          <a:custGeom>
            <a:avLst/>
            <a:gdLst>
              <a:gd name="connsiteX0" fmla="*/ 0 w 12192000"/>
              <a:gd name="connsiteY0" fmla="*/ 0 h 5058957"/>
              <a:gd name="connsiteX1" fmla="*/ 12192000 w 12192000"/>
              <a:gd name="connsiteY1" fmla="*/ 0 h 5058957"/>
              <a:gd name="connsiteX2" fmla="*/ 12192000 w 12192000"/>
              <a:gd name="connsiteY2" fmla="*/ 259692 h 5058957"/>
              <a:gd name="connsiteX3" fmla="*/ 12192000 w 12192000"/>
              <a:gd name="connsiteY3" fmla="*/ 3542069 h 5058957"/>
              <a:gd name="connsiteX4" fmla="*/ 12192000 w 12192000"/>
              <a:gd name="connsiteY4" fmla="*/ 3734194 h 5058957"/>
              <a:gd name="connsiteX5" fmla="*/ 12192000 w 12192000"/>
              <a:gd name="connsiteY5" fmla="*/ 4710012 h 5058957"/>
              <a:gd name="connsiteX6" fmla="*/ 12113803 w 12192000"/>
              <a:gd name="connsiteY6" fmla="*/ 4718295 h 5058957"/>
              <a:gd name="connsiteX7" fmla="*/ 6753597 w 12192000"/>
              <a:gd name="connsiteY7" fmla="*/ 5041852 h 5058957"/>
              <a:gd name="connsiteX8" fmla="*/ 400746 w 12192000"/>
              <a:gd name="connsiteY8" fmla="*/ 4870509 h 5058957"/>
              <a:gd name="connsiteX9" fmla="*/ 0 w 12192000"/>
              <a:gd name="connsiteY9" fmla="*/ 4833533 h 5058957"/>
              <a:gd name="connsiteX10" fmla="*/ 0 w 12192000"/>
              <a:gd name="connsiteY10" fmla="*/ 3734194 h 5058957"/>
              <a:gd name="connsiteX11" fmla="*/ 0 w 12192000"/>
              <a:gd name="connsiteY11" fmla="*/ 3542069 h 5058957"/>
              <a:gd name="connsiteX12" fmla="*/ 0 w 12192000"/>
              <a:gd name="connsiteY12" fmla="*/ 259692 h 505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a:solidFill>
            <a:schemeClr val="bg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67279E4-4899-874A-8D50-7EED49C35D9A}"/>
              </a:ext>
            </a:extLst>
          </p:cNvPr>
          <p:cNvSpPr>
            <a:spLocks noGrp="1"/>
          </p:cNvSpPr>
          <p:nvPr>
            <p:ph type="title"/>
          </p:nvPr>
        </p:nvSpPr>
        <p:spPr>
          <a:xfrm>
            <a:off x="1756043" y="1286121"/>
            <a:ext cx="8679915" cy="3171375"/>
          </a:xfrm>
        </p:spPr>
        <p:txBody>
          <a:bodyPr vert="horz" lIns="228600" tIns="228600" rIns="228600" bIns="0" rtlCol="0" anchor="ctr">
            <a:normAutofit/>
          </a:bodyPr>
          <a:lstStyle/>
          <a:p>
            <a:pPr>
              <a:lnSpc>
                <a:spcPct val="80000"/>
              </a:lnSpc>
            </a:pPr>
            <a:r>
              <a:rPr lang="en-US" sz="2400" dirty="0">
                <a:solidFill>
                  <a:schemeClr val="tx1"/>
                </a:solidFill>
              </a:rPr>
              <a:t>Am I willing to accept that there is something greater than my own ego and evil inclinations that is more worthy of my fear and obedience? </a:t>
            </a:r>
            <a:br>
              <a:rPr lang="en-US" sz="2400" dirty="0">
                <a:solidFill>
                  <a:schemeClr val="tx1"/>
                </a:solidFill>
              </a:rPr>
            </a:br>
            <a:r>
              <a:rPr lang="en-US" sz="2400" dirty="0">
                <a:solidFill>
                  <a:schemeClr val="tx1"/>
                </a:solidFill>
              </a:rPr>
              <a:t>Who is more worthy, my evil or its Origin? </a:t>
            </a:r>
            <a:br>
              <a:rPr lang="en-US" sz="2400" dirty="0">
                <a:solidFill>
                  <a:schemeClr val="tx1"/>
                </a:solidFill>
              </a:rPr>
            </a:br>
            <a:br>
              <a:rPr lang="en-US" sz="2400" dirty="0">
                <a:solidFill>
                  <a:schemeClr val="tx1"/>
                </a:solidFill>
              </a:rPr>
            </a:br>
            <a:r>
              <a:rPr lang="en-US" sz="2400" dirty="0">
                <a:solidFill>
                  <a:schemeClr val="tx1"/>
                </a:solidFill>
              </a:rPr>
              <a:t>Can I accept that I belong to Truth? AM I willing to be obedient to my truth even if it goes against my lust, pride, greed, sloth, gluttony, envy and desire for vengeance? </a:t>
            </a:r>
            <a:br>
              <a:rPr lang="en-US" sz="2400" dirty="0">
                <a:solidFill>
                  <a:schemeClr val="tx1"/>
                </a:solidFill>
              </a:rPr>
            </a:br>
            <a:endParaRPr lang="en-US" sz="2400" dirty="0">
              <a:solidFill>
                <a:schemeClr val="tx1"/>
              </a:solidFill>
            </a:endParaRPr>
          </a:p>
        </p:txBody>
      </p:sp>
    </p:spTree>
    <p:extLst>
      <p:ext uri="{BB962C8B-B14F-4D97-AF65-F5344CB8AC3E}">
        <p14:creationId xmlns:p14="http://schemas.microsoft.com/office/powerpoint/2010/main" val="34037254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84DB7353-7D7A-431B-A5B6-A3845E6F2B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63" name="Freeform 5">
              <a:extLst>
                <a:ext uri="{FF2B5EF4-FFF2-40B4-BE49-F238E27FC236}">
                  <a16:creationId xmlns:a16="http://schemas.microsoft.com/office/drawing/2014/main" id="{9E8D15D6-6183-4BE1-A315-C7EC9C1A5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6">
              <a:extLst>
                <a:ext uri="{FF2B5EF4-FFF2-40B4-BE49-F238E27FC236}">
                  <a16:creationId xmlns:a16="http://schemas.microsoft.com/office/drawing/2014/main" id="{82A253FA-4E60-4B4D-94B0-93ECFCF30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7">
              <a:extLst>
                <a:ext uri="{FF2B5EF4-FFF2-40B4-BE49-F238E27FC236}">
                  <a16:creationId xmlns:a16="http://schemas.microsoft.com/office/drawing/2014/main" id="{E1B39AD1-11BD-457B-822C-A873607F4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6" name="Freeform 8">
              <a:extLst>
                <a:ext uri="{FF2B5EF4-FFF2-40B4-BE49-F238E27FC236}">
                  <a16:creationId xmlns:a16="http://schemas.microsoft.com/office/drawing/2014/main" id="{CC286005-78D5-4BE4-AA8B-75CDC07E7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9">
              <a:extLst>
                <a:ext uri="{FF2B5EF4-FFF2-40B4-BE49-F238E27FC236}">
                  <a16:creationId xmlns:a16="http://schemas.microsoft.com/office/drawing/2014/main" id="{09E4A22D-7E83-4F24-97FE-931A93CAC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10">
              <a:extLst>
                <a:ext uri="{FF2B5EF4-FFF2-40B4-BE49-F238E27FC236}">
                  <a16:creationId xmlns:a16="http://schemas.microsoft.com/office/drawing/2014/main" id="{4351E96B-8DD4-4D5E-A9F0-C47F5F3378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11">
              <a:extLst>
                <a:ext uri="{FF2B5EF4-FFF2-40B4-BE49-F238E27FC236}">
                  <a16:creationId xmlns:a16="http://schemas.microsoft.com/office/drawing/2014/main" id="{BFF78610-2475-4756-9EC8-5DA7D8902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12">
              <a:extLst>
                <a:ext uri="{FF2B5EF4-FFF2-40B4-BE49-F238E27FC236}">
                  <a16:creationId xmlns:a16="http://schemas.microsoft.com/office/drawing/2014/main" id="{C7ACAE44-681D-4CBC-B2AB-E5131DF5A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13">
              <a:extLst>
                <a:ext uri="{FF2B5EF4-FFF2-40B4-BE49-F238E27FC236}">
                  <a16:creationId xmlns:a16="http://schemas.microsoft.com/office/drawing/2014/main" id="{CA22E4A0-73AA-4722-9C16-F3AF9A33E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2" name="Freeform 14">
              <a:extLst>
                <a:ext uri="{FF2B5EF4-FFF2-40B4-BE49-F238E27FC236}">
                  <a16:creationId xmlns:a16="http://schemas.microsoft.com/office/drawing/2014/main" id="{BB36E626-EBEB-41C0-B224-8DB049DB4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3" name="Freeform 15">
              <a:extLst>
                <a:ext uri="{FF2B5EF4-FFF2-40B4-BE49-F238E27FC236}">
                  <a16:creationId xmlns:a16="http://schemas.microsoft.com/office/drawing/2014/main" id="{D603DEC5-BED4-4DB6-A253-F61CC3674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4" name="Freeform 16">
              <a:extLst>
                <a:ext uri="{FF2B5EF4-FFF2-40B4-BE49-F238E27FC236}">
                  <a16:creationId xmlns:a16="http://schemas.microsoft.com/office/drawing/2014/main" id="{86AE9DE6-CA9A-479B-A0FB-0E1BAC7A6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5" name="Freeform 17">
              <a:extLst>
                <a:ext uri="{FF2B5EF4-FFF2-40B4-BE49-F238E27FC236}">
                  <a16:creationId xmlns:a16="http://schemas.microsoft.com/office/drawing/2014/main" id="{16CB8DC8-E75F-4574-A290-AAB7031BE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18">
              <a:extLst>
                <a:ext uri="{FF2B5EF4-FFF2-40B4-BE49-F238E27FC236}">
                  <a16:creationId xmlns:a16="http://schemas.microsoft.com/office/drawing/2014/main" id="{1CA657E1-3A52-4C23-AA47-EBB2D5C41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19">
              <a:extLst>
                <a:ext uri="{FF2B5EF4-FFF2-40B4-BE49-F238E27FC236}">
                  <a16:creationId xmlns:a16="http://schemas.microsoft.com/office/drawing/2014/main" id="{ED4F701B-2A93-464F-A673-54EED5C4C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20">
              <a:extLst>
                <a:ext uri="{FF2B5EF4-FFF2-40B4-BE49-F238E27FC236}">
                  <a16:creationId xmlns:a16="http://schemas.microsoft.com/office/drawing/2014/main" id="{9977C34F-F6C9-4749-B201-7B928802D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21">
              <a:extLst>
                <a:ext uri="{FF2B5EF4-FFF2-40B4-BE49-F238E27FC236}">
                  <a16:creationId xmlns:a16="http://schemas.microsoft.com/office/drawing/2014/main" id="{3A913E6B-DBE9-4291-A34C-36069ECB8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22">
              <a:extLst>
                <a:ext uri="{FF2B5EF4-FFF2-40B4-BE49-F238E27FC236}">
                  <a16:creationId xmlns:a16="http://schemas.microsoft.com/office/drawing/2014/main" id="{7D415C04-AB5C-4B76-9E49-EEBAEE64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23">
              <a:extLst>
                <a:ext uri="{FF2B5EF4-FFF2-40B4-BE49-F238E27FC236}">
                  <a16:creationId xmlns:a16="http://schemas.microsoft.com/office/drawing/2014/main" id="{151FDC11-E872-4EAE-A597-822F9FE17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83" name="Group 82">
            <a:extLst>
              <a:ext uri="{FF2B5EF4-FFF2-40B4-BE49-F238E27FC236}">
                <a16:creationId xmlns:a16="http://schemas.microsoft.com/office/drawing/2014/main" id="{1B24766B-81CA-44C7-BF11-77A12BA4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84" name="Rectangle 83">
              <a:extLst>
                <a:ext uri="{FF2B5EF4-FFF2-40B4-BE49-F238E27FC236}">
                  <a16:creationId xmlns:a16="http://schemas.microsoft.com/office/drawing/2014/main" id="{1A2F9962-DEB8-461C-8B4C-C0ED0D8A7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 name="Isosceles Triangle 84">
              <a:extLst>
                <a:ext uri="{FF2B5EF4-FFF2-40B4-BE49-F238E27FC236}">
                  <a16:creationId xmlns:a16="http://schemas.microsoft.com/office/drawing/2014/main" id="{C0672E08-EB09-4B8E-8522-24BBC2CFFD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 name="Rectangle 85">
              <a:extLst>
                <a:ext uri="{FF2B5EF4-FFF2-40B4-BE49-F238E27FC236}">
                  <a16:creationId xmlns:a16="http://schemas.microsoft.com/office/drawing/2014/main" id="{3447AB64-F3EC-4A1F-BFD4-F0F9DB3DA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88" name="Rectangle 87">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3061" cy="68692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91"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4"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1"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3"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8"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9"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111" name="Freeform: Shape 110">
            <a:extLst>
              <a:ext uri="{FF2B5EF4-FFF2-40B4-BE49-F238E27FC236}">
                <a16:creationId xmlns:a16="http://schemas.microsoft.com/office/drawing/2014/main" id="{A7795DFA-888F-47E2-B44E-DE1D3B3E4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058957"/>
          </a:xfrm>
          <a:custGeom>
            <a:avLst/>
            <a:gdLst>
              <a:gd name="connsiteX0" fmla="*/ 0 w 12192000"/>
              <a:gd name="connsiteY0" fmla="*/ 0 h 5058957"/>
              <a:gd name="connsiteX1" fmla="*/ 12192000 w 12192000"/>
              <a:gd name="connsiteY1" fmla="*/ 0 h 5058957"/>
              <a:gd name="connsiteX2" fmla="*/ 12192000 w 12192000"/>
              <a:gd name="connsiteY2" fmla="*/ 259692 h 5058957"/>
              <a:gd name="connsiteX3" fmla="*/ 12192000 w 12192000"/>
              <a:gd name="connsiteY3" fmla="*/ 3542069 h 5058957"/>
              <a:gd name="connsiteX4" fmla="*/ 12192000 w 12192000"/>
              <a:gd name="connsiteY4" fmla="*/ 3734194 h 5058957"/>
              <a:gd name="connsiteX5" fmla="*/ 12192000 w 12192000"/>
              <a:gd name="connsiteY5" fmla="*/ 4710012 h 5058957"/>
              <a:gd name="connsiteX6" fmla="*/ 12113803 w 12192000"/>
              <a:gd name="connsiteY6" fmla="*/ 4718295 h 5058957"/>
              <a:gd name="connsiteX7" fmla="*/ 6753597 w 12192000"/>
              <a:gd name="connsiteY7" fmla="*/ 5041852 h 5058957"/>
              <a:gd name="connsiteX8" fmla="*/ 400746 w 12192000"/>
              <a:gd name="connsiteY8" fmla="*/ 4870509 h 5058957"/>
              <a:gd name="connsiteX9" fmla="*/ 0 w 12192000"/>
              <a:gd name="connsiteY9" fmla="*/ 4833533 h 5058957"/>
              <a:gd name="connsiteX10" fmla="*/ 0 w 12192000"/>
              <a:gd name="connsiteY10" fmla="*/ 3734194 h 5058957"/>
              <a:gd name="connsiteX11" fmla="*/ 0 w 12192000"/>
              <a:gd name="connsiteY11" fmla="*/ 3542069 h 5058957"/>
              <a:gd name="connsiteX12" fmla="*/ 0 w 12192000"/>
              <a:gd name="connsiteY12" fmla="*/ 259692 h 505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a:solidFill>
            <a:schemeClr val="bg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E9ADC9A-D908-524F-8677-CC27B58C8EE1}"/>
              </a:ext>
            </a:extLst>
          </p:cNvPr>
          <p:cNvSpPr>
            <a:spLocks noGrp="1"/>
          </p:cNvSpPr>
          <p:nvPr>
            <p:ph type="title"/>
          </p:nvPr>
        </p:nvSpPr>
        <p:spPr>
          <a:xfrm>
            <a:off x="1756043" y="1286121"/>
            <a:ext cx="8679915" cy="3171375"/>
          </a:xfrm>
        </p:spPr>
        <p:txBody>
          <a:bodyPr vert="horz" lIns="228600" tIns="228600" rIns="228600" bIns="0" rtlCol="0" anchor="ctr">
            <a:normAutofit/>
          </a:bodyPr>
          <a:lstStyle/>
          <a:p>
            <a:pPr>
              <a:lnSpc>
                <a:spcPct val="80000"/>
              </a:lnSpc>
            </a:pPr>
            <a:r>
              <a:rPr lang="en-US" sz="3300" dirty="0">
                <a:solidFill>
                  <a:schemeClr val="tx1"/>
                </a:solidFill>
              </a:rPr>
              <a:t>Can I understand and accept that by staying true to myself and others and by seeking truth at all times, and by speaking truth, and by following my words with my actions in truth to the best of my ability- that I am able to find the courage to face my fears? </a:t>
            </a:r>
            <a:br>
              <a:rPr lang="en-US" sz="3300" dirty="0">
                <a:solidFill>
                  <a:schemeClr val="tx1"/>
                </a:solidFill>
              </a:rPr>
            </a:br>
            <a:br>
              <a:rPr lang="en-US" sz="3300" dirty="0">
                <a:solidFill>
                  <a:schemeClr val="tx1"/>
                </a:solidFill>
              </a:rPr>
            </a:br>
            <a:r>
              <a:rPr lang="en-US" sz="3300" dirty="0">
                <a:solidFill>
                  <a:schemeClr val="tx1"/>
                </a:solidFill>
              </a:rPr>
              <a:t>Am I willing to face my truth in compassion and patience? </a:t>
            </a:r>
            <a:br>
              <a:rPr lang="en-US" sz="3300" dirty="0">
                <a:solidFill>
                  <a:schemeClr val="tx1"/>
                </a:solidFill>
              </a:rPr>
            </a:br>
            <a:endParaRPr lang="en-US" sz="3300" dirty="0">
              <a:solidFill>
                <a:schemeClr val="tx1"/>
              </a:solidFill>
            </a:endParaRPr>
          </a:p>
        </p:txBody>
      </p:sp>
    </p:spTree>
    <p:extLst>
      <p:ext uri="{BB962C8B-B14F-4D97-AF65-F5344CB8AC3E}">
        <p14:creationId xmlns:p14="http://schemas.microsoft.com/office/powerpoint/2010/main" val="141630446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0" name="Group 67">
            <a:extLst>
              <a:ext uri="{FF2B5EF4-FFF2-40B4-BE49-F238E27FC236}">
                <a16:creationId xmlns:a16="http://schemas.microsoft.com/office/drawing/2014/main" id="{84DB7353-7D7A-431B-A5B6-A3845E6F2B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69" name="Freeform 5">
              <a:extLst>
                <a:ext uri="{FF2B5EF4-FFF2-40B4-BE49-F238E27FC236}">
                  <a16:creationId xmlns:a16="http://schemas.microsoft.com/office/drawing/2014/main" id="{9E8D15D6-6183-4BE1-A315-C7EC9C1A5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6">
              <a:extLst>
                <a:ext uri="{FF2B5EF4-FFF2-40B4-BE49-F238E27FC236}">
                  <a16:creationId xmlns:a16="http://schemas.microsoft.com/office/drawing/2014/main" id="{82A253FA-4E60-4B4D-94B0-93ECFCF30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7">
              <a:extLst>
                <a:ext uri="{FF2B5EF4-FFF2-40B4-BE49-F238E27FC236}">
                  <a16:creationId xmlns:a16="http://schemas.microsoft.com/office/drawing/2014/main" id="{E1B39AD1-11BD-457B-822C-A873607F4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2" name="Freeform 8">
              <a:extLst>
                <a:ext uri="{FF2B5EF4-FFF2-40B4-BE49-F238E27FC236}">
                  <a16:creationId xmlns:a16="http://schemas.microsoft.com/office/drawing/2014/main" id="{CC286005-78D5-4BE4-AA8B-75CDC07E7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9">
              <a:extLst>
                <a:ext uri="{FF2B5EF4-FFF2-40B4-BE49-F238E27FC236}">
                  <a16:creationId xmlns:a16="http://schemas.microsoft.com/office/drawing/2014/main" id="{09E4A22D-7E83-4F24-97FE-931A93CAC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10">
              <a:extLst>
                <a:ext uri="{FF2B5EF4-FFF2-40B4-BE49-F238E27FC236}">
                  <a16:creationId xmlns:a16="http://schemas.microsoft.com/office/drawing/2014/main" id="{4351E96B-8DD4-4D5E-A9F0-C47F5F3378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11">
              <a:extLst>
                <a:ext uri="{FF2B5EF4-FFF2-40B4-BE49-F238E27FC236}">
                  <a16:creationId xmlns:a16="http://schemas.microsoft.com/office/drawing/2014/main" id="{BFF78610-2475-4756-9EC8-5DA7D8902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12">
              <a:extLst>
                <a:ext uri="{FF2B5EF4-FFF2-40B4-BE49-F238E27FC236}">
                  <a16:creationId xmlns:a16="http://schemas.microsoft.com/office/drawing/2014/main" id="{C7ACAE44-681D-4CBC-B2AB-E5131DF5A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13">
              <a:extLst>
                <a:ext uri="{FF2B5EF4-FFF2-40B4-BE49-F238E27FC236}">
                  <a16:creationId xmlns:a16="http://schemas.microsoft.com/office/drawing/2014/main" id="{CA22E4A0-73AA-4722-9C16-F3AF9A33E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 name="Freeform 14">
              <a:extLst>
                <a:ext uri="{FF2B5EF4-FFF2-40B4-BE49-F238E27FC236}">
                  <a16:creationId xmlns:a16="http://schemas.microsoft.com/office/drawing/2014/main" id="{BB36E626-EBEB-41C0-B224-8DB049DB4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15">
              <a:extLst>
                <a:ext uri="{FF2B5EF4-FFF2-40B4-BE49-F238E27FC236}">
                  <a16:creationId xmlns:a16="http://schemas.microsoft.com/office/drawing/2014/main" id="{D603DEC5-BED4-4DB6-A253-F61CC3674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0" name="Freeform 16">
              <a:extLst>
                <a:ext uri="{FF2B5EF4-FFF2-40B4-BE49-F238E27FC236}">
                  <a16:creationId xmlns:a16="http://schemas.microsoft.com/office/drawing/2014/main" id="{86AE9DE6-CA9A-479B-A0FB-0E1BAC7A6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1" name="Freeform 17">
              <a:extLst>
                <a:ext uri="{FF2B5EF4-FFF2-40B4-BE49-F238E27FC236}">
                  <a16:creationId xmlns:a16="http://schemas.microsoft.com/office/drawing/2014/main" id="{16CB8DC8-E75F-4574-A290-AAB7031BE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8">
              <a:extLst>
                <a:ext uri="{FF2B5EF4-FFF2-40B4-BE49-F238E27FC236}">
                  <a16:creationId xmlns:a16="http://schemas.microsoft.com/office/drawing/2014/main" id="{1CA657E1-3A52-4C23-AA47-EBB2D5C41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9">
              <a:extLst>
                <a:ext uri="{FF2B5EF4-FFF2-40B4-BE49-F238E27FC236}">
                  <a16:creationId xmlns:a16="http://schemas.microsoft.com/office/drawing/2014/main" id="{ED4F701B-2A93-464F-A673-54EED5C4C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20">
              <a:extLst>
                <a:ext uri="{FF2B5EF4-FFF2-40B4-BE49-F238E27FC236}">
                  <a16:creationId xmlns:a16="http://schemas.microsoft.com/office/drawing/2014/main" id="{9977C34F-F6C9-4749-B201-7B928802D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21">
              <a:extLst>
                <a:ext uri="{FF2B5EF4-FFF2-40B4-BE49-F238E27FC236}">
                  <a16:creationId xmlns:a16="http://schemas.microsoft.com/office/drawing/2014/main" id="{3A913E6B-DBE9-4291-A34C-36069ECB8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22">
              <a:extLst>
                <a:ext uri="{FF2B5EF4-FFF2-40B4-BE49-F238E27FC236}">
                  <a16:creationId xmlns:a16="http://schemas.microsoft.com/office/drawing/2014/main" id="{7D415C04-AB5C-4B76-9E49-EEBAEE64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23">
              <a:extLst>
                <a:ext uri="{FF2B5EF4-FFF2-40B4-BE49-F238E27FC236}">
                  <a16:creationId xmlns:a16="http://schemas.microsoft.com/office/drawing/2014/main" id="{151FDC11-E872-4EAE-A597-822F9FE17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31" name="Group 88">
            <a:extLst>
              <a:ext uri="{FF2B5EF4-FFF2-40B4-BE49-F238E27FC236}">
                <a16:creationId xmlns:a16="http://schemas.microsoft.com/office/drawing/2014/main" id="{1B24766B-81CA-44C7-BF11-77A12BA4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90" name="Rectangle 89">
              <a:extLst>
                <a:ext uri="{FF2B5EF4-FFF2-40B4-BE49-F238E27FC236}">
                  <a16:creationId xmlns:a16="http://schemas.microsoft.com/office/drawing/2014/main" id="{1A2F9962-DEB8-461C-8B4C-C0ED0D8A7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1" name="Isosceles Triangle 90">
              <a:extLst>
                <a:ext uri="{FF2B5EF4-FFF2-40B4-BE49-F238E27FC236}">
                  <a16:creationId xmlns:a16="http://schemas.microsoft.com/office/drawing/2014/main" id="{C0672E08-EB09-4B8E-8522-24BBC2CFFD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2" name="Rectangle 91">
              <a:extLst>
                <a:ext uri="{FF2B5EF4-FFF2-40B4-BE49-F238E27FC236}">
                  <a16:creationId xmlns:a16="http://schemas.microsoft.com/office/drawing/2014/main" id="{3447AB64-F3EC-4A1F-BFD4-F0F9DB3DA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132" name="Rectangle 93">
            <a:extLst>
              <a:ext uri="{FF2B5EF4-FFF2-40B4-BE49-F238E27FC236}">
                <a16:creationId xmlns:a16="http://schemas.microsoft.com/office/drawing/2014/main" id="{62704ED4-17AD-4155-82BF-349125232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 name="Group 95">
            <a:extLst>
              <a:ext uri="{FF2B5EF4-FFF2-40B4-BE49-F238E27FC236}">
                <a16:creationId xmlns:a16="http://schemas.microsoft.com/office/drawing/2014/main" id="{94030ADA-F758-4871-82A9-A900D3A1C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97" name="Freeform 5">
              <a:extLst>
                <a:ext uri="{FF2B5EF4-FFF2-40B4-BE49-F238E27FC236}">
                  <a16:creationId xmlns:a16="http://schemas.microsoft.com/office/drawing/2014/main" id="{C03A5D77-B569-4446-A13F-5F2B66B895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6">
              <a:extLst>
                <a:ext uri="{FF2B5EF4-FFF2-40B4-BE49-F238E27FC236}">
                  <a16:creationId xmlns:a16="http://schemas.microsoft.com/office/drawing/2014/main" id="{1910AFDB-600F-419E-B8A2-C910C91CC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7">
              <a:extLst>
                <a:ext uri="{FF2B5EF4-FFF2-40B4-BE49-F238E27FC236}">
                  <a16:creationId xmlns:a16="http://schemas.microsoft.com/office/drawing/2014/main" id="{8BA9642D-E707-4E5C-AD56-5B4201F77F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8">
              <a:extLst>
                <a:ext uri="{FF2B5EF4-FFF2-40B4-BE49-F238E27FC236}">
                  <a16:creationId xmlns:a16="http://schemas.microsoft.com/office/drawing/2014/main" id="{6BE43368-BE27-4B0F-996B-F8020ECC8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9">
              <a:extLst>
                <a:ext uri="{FF2B5EF4-FFF2-40B4-BE49-F238E27FC236}">
                  <a16:creationId xmlns:a16="http://schemas.microsoft.com/office/drawing/2014/main" id="{1C2AFC90-DCD5-4CC4-B572-09469E8927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 name="Freeform 10">
              <a:extLst>
                <a:ext uri="{FF2B5EF4-FFF2-40B4-BE49-F238E27FC236}">
                  <a16:creationId xmlns:a16="http://schemas.microsoft.com/office/drawing/2014/main" id="{EEC73C1F-7C9B-41BF-A454-152B90AF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1">
              <a:extLst>
                <a:ext uri="{FF2B5EF4-FFF2-40B4-BE49-F238E27FC236}">
                  <a16:creationId xmlns:a16="http://schemas.microsoft.com/office/drawing/2014/main" id="{B9387A9D-115C-4CC5-9107-97827EFF8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2">
              <a:extLst>
                <a:ext uri="{FF2B5EF4-FFF2-40B4-BE49-F238E27FC236}">
                  <a16:creationId xmlns:a16="http://schemas.microsoft.com/office/drawing/2014/main" id="{69CF2257-1227-45F2-8310-EF03857E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13">
              <a:extLst>
                <a:ext uri="{FF2B5EF4-FFF2-40B4-BE49-F238E27FC236}">
                  <a16:creationId xmlns:a16="http://schemas.microsoft.com/office/drawing/2014/main" id="{914D598B-12C8-4050-872B-AB3C4790A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6" name="Freeform 14">
              <a:extLst>
                <a:ext uri="{FF2B5EF4-FFF2-40B4-BE49-F238E27FC236}">
                  <a16:creationId xmlns:a16="http://schemas.microsoft.com/office/drawing/2014/main" id="{43441426-0436-4C62-93CB-7B23121194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7" name="Freeform 15">
              <a:extLst>
                <a:ext uri="{FF2B5EF4-FFF2-40B4-BE49-F238E27FC236}">
                  <a16:creationId xmlns:a16="http://schemas.microsoft.com/office/drawing/2014/main" id="{8174AF5F-E0DA-457B-9C6D-B6793C36A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8" name="Freeform 16">
              <a:extLst>
                <a:ext uri="{FF2B5EF4-FFF2-40B4-BE49-F238E27FC236}">
                  <a16:creationId xmlns:a16="http://schemas.microsoft.com/office/drawing/2014/main" id="{40D36E6D-6BFF-4FB5-9EEB-3A36B79562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9" name="Freeform 17">
              <a:extLst>
                <a:ext uri="{FF2B5EF4-FFF2-40B4-BE49-F238E27FC236}">
                  <a16:creationId xmlns:a16="http://schemas.microsoft.com/office/drawing/2014/main" id="{5159A95D-574D-4341-8A5B-5EB05EF2C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0" name="Freeform 18">
              <a:extLst>
                <a:ext uri="{FF2B5EF4-FFF2-40B4-BE49-F238E27FC236}">
                  <a16:creationId xmlns:a16="http://schemas.microsoft.com/office/drawing/2014/main" id="{CC2519B6-9E4D-48AA-8E1D-413BEEEEE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1" name="Freeform 19">
              <a:extLst>
                <a:ext uri="{FF2B5EF4-FFF2-40B4-BE49-F238E27FC236}">
                  <a16:creationId xmlns:a16="http://schemas.microsoft.com/office/drawing/2014/main" id="{91EFD00E-D9BB-4F8F-9652-1514A200A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2" name="Freeform 20">
              <a:extLst>
                <a:ext uri="{FF2B5EF4-FFF2-40B4-BE49-F238E27FC236}">
                  <a16:creationId xmlns:a16="http://schemas.microsoft.com/office/drawing/2014/main" id="{78EDA1A4-47D4-4C8C-94C1-20520CA08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3" name="Freeform 21">
              <a:extLst>
                <a:ext uri="{FF2B5EF4-FFF2-40B4-BE49-F238E27FC236}">
                  <a16:creationId xmlns:a16="http://schemas.microsoft.com/office/drawing/2014/main" id="{EF948F9B-2B64-4D46-B645-564490CD5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4" name="Freeform 22">
              <a:extLst>
                <a:ext uri="{FF2B5EF4-FFF2-40B4-BE49-F238E27FC236}">
                  <a16:creationId xmlns:a16="http://schemas.microsoft.com/office/drawing/2014/main" id="{95BA89D9-B358-4064-A9B6-44592BB971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5" name="Freeform 23">
              <a:extLst>
                <a:ext uri="{FF2B5EF4-FFF2-40B4-BE49-F238E27FC236}">
                  <a16:creationId xmlns:a16="http://schemas.microsoft.com/office/drawing/2014/main" id="{B1D008F9-9A52-429E-9615-0BB796945B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134" name="Rectangle 116">
            <a:extLst>
              <a:ext uri="{FF2B5EF4-FFF2-40B4-BE49-F238E27FC236}">
                <a16:creationId xmlns:a16="http://schemas.microsoft.com/office/drawing/2014/main" id="{E4BAAF5C-577F-43DB-8ACD-EDAB5A54E6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tx2">
                  <a:alpha val="38000"/>
                </a:schemeClr>
              </a:gs>
              <a:gs pos="0">
                <a:schemeClr val="bg1">
                  <a:lumMod val="95000"/>
                  <a:alpha val="12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5423AE-CB91-AE4E-8D37-0F1ABEEE80B3}"/>
              </a:ext>
            </a:extLst>
          </p:cNvPr>
          <p:cNvSpPr>
            <a:spLocks noGrp="1"/>
          </p:cNvSpPr>
          <p:nvPr>
            <p:ph type="title"/>
          </p:nvPr>
        </p:nvSpPr>
        <p:spPr>
          <a:xfrm>
            <a:off x="807721" y="760830"/>
            <a:ext cx="6884244" cy="5336340"/>
          </a:xfrm>
        </p:spPr>
        <p:txBody>
          <a:bodyPr vert="horz" lIns="228600" tIns="228600" rIns="228600" bIns="0" rtlCol="0" anchor="ctr">
            <a:normAutofit/>
          </a:bodyPr>
          <a:lstStyle/>
          <a:p>
            <a:pPr algn="r">
              <a:lnSpc>
                <a:spcPct val="80000"/>
              </a:lnSpc>
            </a:pPr>
            <a:r>
              <a:rPr lang="en-US" sz="6200" dirty="0">
                <a:solidFill>
                  <a:schemeClr val="tx1"/>
                </a:solidFill>
              </a:rPr>
              <a:t> </a:t>
            </a:r>
            <a:br>
              <a:rPr lang="en-US" sz="6200" dirty="0">
                <a:solidFill>
                  <a:schemeClr val="tx1"/>
                </a:solidFill>
              </a:rPr>
            </a:br>
            <a:r>
              <a:rPr lang="en-US" sz="6200" dirty="0">
                <a:solidFill>
                  <a:schemeClr val="tx1"/>
                </a:solidFill>
              </a:rPr>
              <a:t>What can help me break through my difficult path when fear holds me back? </a:t>
            </a:r>
            <a:br>
              <a:rPr lang="en-US" sz="6200" dirty="0">
                <a:solidFill>
                  <a:schemeClr val="tx1"/>
                </a:solidFill>
              </a:rPr>
            </a:br>
            <a:endParaRPr lang="en-US" sz="6200" dirty="0">
              <a:solidFill>
                <a:schemeClr val="tx1"/>
              </a:solidFill>
            </a:endParaRPr>
          </a:p>
        </p:txBody>
      </p:sp>
      <p:sp>
        <p:nvSpPr>
          <p:cNvPr id="135" name="Isosceles Triangle 118">
            <a:extLst>
              <a:ext uri="{FF2B5EF4-FFF2-40B4-BE49-F238E27FC236}">
                <a16:creationId xmlns:a16="http://schemas.microsoft.com/office/drawing/2014/main" id="{78B6E08A-861F-4A1A-BCF0-69429C5A2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025316" y="3342776"/>
            <a:ext cx="200040" cy="17244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059158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1492C-650C-B147-9D6D-B158F96AAA21}"/>
              </a:ext>
            </a:extLst>
          </p:cNvPr>
          <p:cNvSpPr>
            <a:spLocks noGrp="1"/>
          </p:cNvSpPr>
          <p:nvPr>
            <p:ph type="title"/>
          </p:nvPr>
        </p:nvSpPr>
        <p:spPr/>
        <p:txBody>
          <a:bodyPr/>
          <a:lstStyle/>
          <a:p>
            <a:r>
              <a:rPr lang="en-US" dirty="0"/>
              <a:t>What am I afraid of? </a:t>
            </a:r>
          </a:p>
        </p:txBody>
      </p:sp>
      <p:sp>
        <p:nvSpPr>
          <p:cNvPr id="3" name="Content Placeholder 2">
            <a:extLst>
              <a:ext uri="{FF2B5EF4-FFF2-40B4-BE49-F238E27FC236}">
                <a16:creationId xmlns:a16="http://schemas.microsoft.com/office/drawing/2014/main" id="{2A4E6E7D-072C-A94E-A58D-EAE11029EC9F}"/>
              </a:ext>
            </a:extLst>
          </p:cNvPr>
          <p:cNvSpPr>
            <a:spLocks noGrp="1"/>
          </p:cNvSpPr>
          <p:nvPr>
            <p:ph idx="1"/>
          </p:nvPr>
        </p:nvSpPr>
        <p:spPr/>
        <p:txBody>
          <a:bodyPr>
            <a:normAutofit fontScale="77500" lnSpcReduction="20000"/>
          </a:bodyPr>
          <a:lstStyle/>
          <a:p>
            <a:r>
              <a:rPr lang="en-GB" dirty="0"/>
              <a:t>Am I afraid of what others think of me? </a:t>
            </a:r>
          </a:p>
          <a:p>
            <a:endParaRPr lang="en-GB" dirty="0"/>
          </a:p>
          <a:p>
            <a:r>
              <a:rPr lang="en-GB" dirty="0"/>
              <a:t>How does my fear of what others think affect the way I choose to live my life? </a:t>
            </a:r>
          </a:p>
          <a:p>
            <a:endParaRPr lang="en-GB" dirty="0"/>
          </a:p>
          <a:p>
            <a:r>
              <a:rPr lang="en-GB" dirty="0"/>
              <a:t>How does it affect my ability to stay true to myself and who I am, and who I want to become? </a:t>
            </a:r>
          </a:p>
          <a:p>
            <a:endParaRPr lang="en-GB" dirty="0"/>
          </a:p>
          <a:p>
            <a:r>
              <a:rPr lang="en-GB" dirty="0"/>
              <a:t>Why am I afraid of what others think of me? Do I rely on others to make my decisions for me? Who is in control of freedom?</a:t>
            </a:r>
          </a:p>
          <a:p>
            <a:endParaRPr lang="en-GB" dirty="0"/>
          </a:p>
          <a:p>
            <a:r>
              <a:rPr lang="en-GB" dirty="0"/>
              <a:t>Am I slave to my fear of what others think of me? </a:t>
            </a:r>
          </a:p>
          <a:p>
            <a:endParaRPr lang="en-GB" dirty="0"/>
          </a:p>
          <a:p>
            <a:r>
              <a:rPr lang="en-GB" dirty="0"/>
              <a:t>Am I in control of the opinions of others? Or are they in control of me?</a:t>
            </a:r>
          </a:p>
          <a:p>
            <a:endParaRPr lang="en-GB" dirty="0"/>
          </a:p>
          <a:p>
            <a:r>
              <a:rPr lang="en-GB" dirty="0"/>
              <a:t>What can help me feel less afraid of the opinions of others? </a:t>
            </a:r>
          </a:p>
          <a:p>
            <a:endParaRPr lang="en-US" dirty="0"/>
          </a:p>
        </p:txBody>
      </p:sp>
    </p:spTree>
    <p:extLst>
      <p:ext uri="{BB962C8B-B14F-4D97-AF65-F5344CB8AC3E}">
        <p14:creationId xmlns:p14="http://schemas.microsoft.com/office/powerpoint/2010/main" val="120892338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82CD4A-AA34-D843-9979-F31DF6BDD834}"/>
              </a:ext>
            </a:extLst>
          </p:cNvPr>
          <p:cNvSpPr>
            <a:spLocks noGrp="1"/>
          </p:cNvSpPr>
          <p:nvPr>
            <p:ph type="title"/>
          </p:nvPr>
        </p:nvSpPr>
        <p:spPr>
          <a:xfrm>
            <a:off x="645459" y="960120"/>
            <a:ext cx="3865695" cy="4171278"/>
          </a:xfrm>
        </p:spPr>
        <p:txBody>
          <a:bodyPr>
            <a:normAutofit/>
          </a:bodyPr>
          <a:lstStyle/>
          <a:p>
            <a:pPr algn="r"/>
            <a:r>
              <a:rPr lang="en-US" sz="4400" dirty="0">
                <a:solidFill>
                  <a:schemeClr val="tx1"/>
                </a:solidFill>
              </a:rPr>
              <a:t>Have I Tried…</a:t>
            </a: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76C973E-D9B6-0144-B3E0-05F9D03B0A07}"/>
              </a:ext>
            </a:extLst>
          </p:cNvPr>
          <p:cNvSpPr>
            <a:spLocks noGrp="1"/>
          </p:cNvSpPr>
          <p:nvPr>
            <p:ph idx="1"/>
          </p:nvPr>
        </p:nvSpPr>
        <p:spPr>
          <a:xfrm>
            <a:off x="4983164" y="960120"/>
            <a:ext cx="5511800" cy="4171278"/>
          </a:xfrm>
        </p:spPr>
        <p:txBody>
          <a:bodyPr>
            <a:normAutofit/>
          </a:bodyPr>
          <a:lstStyle/>
          <a:p>
            <a:pPr marL="0" indent="0">
              <a:buNone/>
            </a:pPr>
            <a:endParaRPr lang="en-GB" dirty="0"/>
          </a:p>
          <a:p>
            <a:r>
              <a:rPr lang="en-GB" dirty="0"/>
              <a:t>Treating others how I myself would want to be treated? </a:t>
            </a:r>
          </a:p>
          <a:p>
            <a:pPr marL="0" indent="0">
              <a:buNone/>
            </a:pPr>
            <a:endParaRPr lang="en-GB" dirty="0"/>
          </a:p>
          <a:p>
            <a:r>
              <a:rPr lang="en-GB" dirty="0"/>
              <a:t>Wanting for others what I would want for myself? </a:t>
            </a:r>
          </a:p>
          <a:p>
            <a:pPr marL="0" indent="0">
              <a:buNone/>
            </a:pPr>
            <a:endParaRPr lang="en-GB" dirty="0"/>
          </a:p>
          <a:p>
            <a:r>
              <a:rPr lang="en-GB" dirty="0"/>
              <a:t>Transforming my fear into my faith </a:t>
            </a:r>
          </a:p>
          <a:p>
            <a:endParaRPr lang="en-US" dirty="0"/>
          </a:p>
        </p:txBody>
      </p:sp>
    </p:spTree>
    <p:extLst>
      <p:ext uri="{BB962C8B-B14F-4D97-AF65-F5344CB8AC3E}">
        <p14:creationId xmlns:p14="http://schemas.microsoft.com/office/powerpoint/2010/main" val="13827075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9D2806-3EDA-894E-9D67-C2BD949FEA7A}"/>
              </a:ext>
            </a:extLst>
          </p:cNvPr>
          <p:cNvSpPr>
            <a:spLocks noGrp="1"/>
          </p:cNvSpPr>
          <p:nvPr>
            <p:ph type="title"/>
          </p:nvPr>
        </p:nvSpPr>
        <p:spPr>
          <a:xfrm>
            <a:off x="645459" y="960120"/>
            <a:ext cx="3865695" cy="4171278"/>
          </a:xfrm>
        </p:spPr>
        <p:txBody>
          <a:bodyPr>
            <a:normAutofit/>
          </a:bodyPr>
          <a:lstStyle/>
          <a:p>
            <a:pPr algn="r"/>
            <a:r>
              <a:rPr lang="en-US" sz="4400" dirty="0">
                <a:solidFill>
                  <a:schemeClr val="tx1"/>
                </a:solidFill>
              </a:rPr>
              <a:t>Have I tried…</a:t>
            </a: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9FE3CF9-D0FF-9E46-9815-F16E371CBD01}"/>
              </a:ext>
            </a:extLst>
          </p:cNvPr>
          <p:cNvSpPr>
            <a:spLocks noGrp="1"/>
          </p:cNvSpPr>
          <p:nvPr>
            <p:ph idx="1"/>
          </p:nvPr>
        </p:nvSpPr>
        <p:spPr>
          <a:xfrm>
            <a:off x="4983164" y="960120"/>
            <a:ext cx="5511800" cy="4171278"/>
          </a:xfrm>
        </p:spPr>
        <p:txBody>
          <a:bodyPr>
            <a:normAutofit/>
          </a:bodyPr>
          <a:lstStyle/>
          <a:p>
            <a:r>
              <a:rPr lang="en-GB" dirty="0"/>
              <a:t>Transforming my fear into my humility and awe through repentance and obedience to that which I know is most worthy of Glory and beyond my logic and reason and physical perception? </a:t>
            </a:r>
          </a:p>
          <a:p>
            <a:endParaRPr lang="en-US" dirty="0"/>
          </a:p>
        </p:txBody>
      </p:sp>
    </p:spTree>
    <p:extLst>
      <p:ext uri="{BB962C8B-B14F-4D97-AF65-F5344CB8AC3E}">
        <p14:creationId xmlns:p14="http://schemas.microsoft.com/office/powerpoint/2010/main" val="235979499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1E920F-7FF5-8841-8BB4-83372D4DE141}"/>
              </a:ext>
            </a:extLst>
          </p:cNvPr>
          <p:cNvSpPr>
            <a:spLocks noGrp="1"/>
          </p:cNvSpPr>
          <p:nvPr>
            <p:ph type="title"/>
          </p:nvPr>
        </p:nvSpPr>
        <p:spPr>
          <a:xfrm>
            <a:off x="645459" y="960120"/>
            <a:ext cx="3865695" cy="4171278"/>
          </a:xfrm>
        </p:spPr>
        <p:txBody>
          <a:bodyPr>
            <a:normAutofit/>
          </a:bodyPr>
          <a:lstStyle/>
          <a:p>
            <a:pPr algn="r"/>
            <a:r>
              <a:rPr lang="en-US" sz="4400" dirty="0">
                <a:solidFill>
                  <a:schemeClr val="tx1"/>
                </a:solidFill>
              </a:rPr>
              <a:t>Have I tried….</a:t>
            </a: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A633579-3A71-4846-A511-7EF6E34A3406}"/>
              </a:ext>
            </a:extLst>
          </p:cNvPr>
          <p:cNvSpPr>
            <a:spLocks noGrp="1"/>
          </p:cNvSpPr>
          <p:nvPr>
            <p:ph idx="1"/>
          </p:nvPr>
        </p:nvSpPr>
        <p:spPr>
          <a:xfrm>
            <a:off x="4983164" y="960120"/>
            <a:ext cx="5511800" cy="4171278"/>
          </a:xfrm>
        </p:spPr>
        <p:txBody>
          <a:bodyPr>
            <a:normAutofit/>
          </a:bodyPr>
          <a:lstStyle/>
          <a:p>
            <a:r>
              <a:rPr lang="en-GB" dirty="0"/>
              <a:t>Transforming my fear into my courage and my strength and patience by helping to guide others in any way I can? </a:t>
            </a:r>
          </a:p>
          <a:p>
            <a:endParaRPr lang="en-GB" dirty="0"/>
          </a:p>
          <a:p>
            <a:r>
              <a:rPr lang="en-GB" dirty="0"/>
              <a:t>Using my negative past experiences to reflect and gain wisdom and strength- and transforming it into the positive by sharing this wisdom and knowledge with others to help lift them up too? </a:t>
            </a:r>
          </a:p>
          <a:p>
            <a:endParaRPr lang="en-US" dirty="0"/>
          </a:p>
        </p:txBody>
      </p:sp>
    </p:spTree>
    <p:extLst>
      <p:ext uri="{BB962C8B-B14F-4D97-AF65-F5344CB8AC3E}">
        <p14:creationId xmlns:p14="http://schemas.microsoft.com/office/powerpoint/2010/main" val="161426196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1FB86B-D595-204A-860F-CA34C2AF09DC}"/>
              </a:ext>
            </a:extLst>
          </p:cNvPr>
          <p:cNvSpPr>
            <a:spLocks noGrp="1"/>
          </p:cNvSpPr>
          <p:nvPr>
            <p:ph type="title"/>
          </p:nvPr>
        </p:nvSpPr>
        <p:spPr>
          <a:xfrm>
            <a:off x="645459" y="960120"/>
            <a:ext cx="3865695" cy="4171278"/>
          </a:xfrm>
        </p:spPr>
        <p:txBody>
          <a:bodyPr>
            <a:normAutofit/>
          </a:bodyPr>
          <a:lstStyle/>
          <a:p>
            <a:pPr algn="r"/>
            <a:r>
              <a:rPr lang="en-US" sz="4400" dirty="0">
                <a:solidFill>
                  <a:schemeClr val="tx1"/>
                </a:solidFill>
              </a:rPr>
              <a:t>Have I tried….</a:t>
            </a: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F6944A8-CBCC-ED41-8FF6-0C43C4F9E131}"/>
              </a:ext>
            </a:extLst>
          </p:cNvPr>
          <p:cNvSpPr>
            <a:spLocks noGrp="1"/>
          </p:cNvSpPr>
          <p:nvPr>
            <p:ph idx="1"/>
          </p:nvPr>
        </p:nvSpPr>
        <p:spPr>
          <a:xfrm>
            <a:off x="4983164" y="960120"/>
            <a:ext cx="5511800" cy="4171278"/>
          </a:xfrm>
        </p:spPr>
        <p:txBody>
          <a:bodyPr>
            <a:normAutofit/>
          </a:bodyPr>
          <a:lstStyle/>
          <a:p>
            <a:r>
              <a:rPr lang="en-GB" dirty="0"/>
              <a:t>Transforming my fear into my gratitude through charity and helping those who are less fortunate in physical and spiritual blessings? </a:t>
            </a:r>
          </a:p>
          <a:p>
            <a:endParaRPr lang="en-GB" dirty="0"/>
          </a:p>
          <a:p>
            <a:r>
              <a:rPr lang="en-GB" dirty="0"/>
              <a:t>Helping the needy? The homeless? The destitute? Honouring the Orphans? Giving to the poor? </a:t>
            </a:r>
          </a:p>
          <a:p>
            <a:endParaRPr lang="en-US" dirty="0"/>
          </a:p>
        </p:txBody>
      </p:sp>
    </p:spTree>
    <p:extLst>
      <p:ext uri="{BB962C8B-B14F-4D97-AF65-F5344CB8AC3E}">
        <p14:creationId xmlns:p14="http://schemas.microsoft.com/office/powerpoint/2010/main" val="378987127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44EE57-43BF-6E48-99BF-D6CCE1587BC7}"/>
              </a:ext>
            </a:extLst>
          </p:cNvPr>
          <p:cNvSpPr>
            <a:spLocks noGrp="1"/>
          </p:cNvSpPr>
          <p:nvPr>
            <p:ph type="title"/>
          </p:nvPr>
        </p:nvSpPr>
        <p:spPr>
          <a:xfrm>
            <a:off x="645459" y="960120"/>
            <a:ext cx="3865695" cy="4171278"/>
          </a:xfrm>
        </p:spPr>
        <p:txBody>
          <a:bodyPr>
            <a:normAutofit/>
          </a:bodyPr>
          <a:lstStyle/>
          <a:p>
            <a:pPr algn="r"/>
            <a:r>
              <a:rPr lang="en-US" sz="4400" dirty="0">
                <a:solidFill>
                  <a:schemeClr val="tx1"/>
                </a:solidFill>
              </a:rPr>
              <a:t>Have I tried…</a:t>
            </a: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8D5CBA8-2610-4A4D-9805-CE782B609F99}"/>
              </a:ext>
            </a:extLst>
          </p:cNvPr>
          <p:cNvSpPr>
            <a:spLocks noGrp="1"/>
          </p:cNvSpPr>
          <p:nvPr>
            <p:ph idx="1"/>
          </p:nvPr>
        </p:nvSpPr>
        <p:spPr>
          <a:xfrm>
            <a:off x="4983164" y="960120"/>
            <a:ext cx="5511800" cy="4171278"/>
          </a:xfrm>
        </p:spPr>
        <p:txBody>
          <a:bodyPr>
            <a:normAutofit/>
          </a:bodyPr>
          <a:lstStyle/>
          <a:p>
            <a:r>
              <a:rPr lang="en-GB" dirty="0"/>
              <a:t>Transforming my fear into my mercy and my compassion through forgiveness? Forgiving and pardoning the faults of others so that I too can feel worthy of love, mercy and forgiveness? Will I not feel more loved if I believe that I am forgiven? If I am loved by One Higher than myself, will I not learn to love myself more? IF I love myself more will I not learn to love others too? If I make more space for love then will there not be less space for fear? If I do not fear myself or others- will this not ease my task for me and ease for me my path to Truth?  </a:t>
            </a:r>
          </a:p>
          <a:p>
            <a:endParaRPr lang="en-US" dirty="0"/>
          </a:p>
        </p:txBody>
      </p:sp>
    </p:spTree>
    <p:extLst>
      <p:ext uri="{BB962C8B-B14F-4D97-AF65-F5344CB8AC3E}">
        <p14:creationId xmlns:p14="http://schemas.microsoft.com/office/powerpoint/2010/main" val="30595453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939421-7315-1B4C-B9E2-54B769668C34}"/>
              </a:ext>
            </a:extLst>
          </p:cNvPr>
          <p:cNvSpPr>
            <a:spLocks noGrp="1"/>
          </p:cNvSpPr>
          <p:nvPr>
            <p:ph type="title"/>
          </p:nvPr>
        </p:nvSpPr>
        <p:spPr>
          <a:xfrm>
            <a:off x="645459" y="960120"/>
            <a:ext cx="3865695" cy="4171278"/>
          </a:xfrm>
        </p:spPr>
        <p:txBody>
          <a:bodyPr>
            <a:normAutofit/>
          </a:bodyPr>
          <a:lstStyle/>
          <a:p>
            <a:pPr algn="r"/>
            <a:r>
              <a:rPr lang="en-US" sz="4400" dirty="0">
                <a:solidFill>
                  <a:schemeClr val="tx1"/>
                </a:solidFill>
              </a:rPr>
              <a:t>Have I tried…</a:t>
            </a: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A11F4ED-0525-E348-BDDE-FD8EDA5777ED}"/>
              </a:ext>
            </a:extLst>
          </p:cNvPr>
          <p:cNvSpPr>
            <a:spLocks noGrp="1"/>
          </p:cNvSpPr>
          <p:nvPr>
            <p:ph idx="1"/>
          </p:nvPr>
        </p:nvSpPr>
        <p:spPr>
          <a:xfrm>
            <a:off x="4983164" y="960120"/>
            <a:ext cx="5511800" cy="4171278"/>
          </a:xfrm>
        </p:spPr>
        <p:txBody>
          <a:bodyPr>
            <a:normAutofit/>
          </a:bodyPr>
          <a:lstStyle/>
          <a:p>
            <a:r>
              <a:rPr lang="en-GB" dirty="0"/>
              <a:t>Transforming my false fears into my true Awe for my Creator by seeking Truth with my heart mind and soul and obeying what it commands me to do? </a:t>
            </a:r>
          </a:p>
          <a:p>
            <a:endParaRPr lang="en-GB" dirty="0"/>
          </a:p>
          <a:p>
            <a:r>
              <a:rPr lang="en-GB" dirty="0"/>
              <a:t>Glorifying Truth over all that is a delusion and temporary- by seeking knowledge wisdom and understanding to satisfy my soul rather than the physical pleasures that satisfy my body? </a:t>
            </a:r>
          </a:p>
          <a:p>
            <a:endParaRPr lang="en-US" dirty="0"/>
          </a:p>
        </p:txBody>
      </p:sp>
    </p:spTree>
    <p:extLst>
      <p:ext uri="{BB962C8B-B14F-4D97-AF65-F5344CB8AC3E}">
        <p14:creationId xmlns:p14="http://schemas.microsoft.com/office/powerpoint/2010/main" val="29362275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250CE0-FC5C-2B45-A294-A4E8D13124BD}"/>
              </a:ext>
            </a:extLst>
          </p:cNvPr>
          <p:cNvSpPr>
            <a:spLocks noGrp="1"/>
          </p:cNvSpPr>
          <p:nvPr>
            <p:ph type="title"/>
          </p:nvPr>
        </p:nvSpPr>
        <p:spPr>
          <a:xfrm>
            <a:off x="645459" y="960120"/>
            <a:ext cx="3865695" cy="4171278"/>
          </a:xfrm>
        </p:spPr>
        <p:txBody>
          <a:bodyPr>
            <a:normAutofit/>
          </a:bodyPr>
          <a:lstStyle/>
          <a:p>
            <a:pPr algn="r"/>
            <a:r>
              <a:rPr lang="en-US" sz="4400" dirty="0">
                <a:solidFill>
                  <a:schemeClr val="tx1"/>
                </a:solidFill>
              </a:rPr>
              <a:t>Have I tried…</a:t>
            </a: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AAFCED0-E2EF-B941-8E55-59A1E6E71E9A}"/>
              </a:ext>
            </a:extLst>
          </p:cNvPr>
          <p:cNvSpPr>
            <a:spLocks noGrp="1"/>
          </p:cNvSpPr>
          <p:nvPr>
            <p:ph idx="1"/>
          </p:nvPr>
        </p:nvSpPr>
        <p:spPr>
          <a:xfrm>
            <a:off x="4983164" y="960120"/>
            <a:ext cx="5511800" cy="4171278"/>
          </a:xfrm>
        </p:spPr>
        <p:txBody>
          <a:bodyPr>
            <a:normAutofit/>
          </a:bodyPr>
          <a:lstStyle/>
          <a:p>
            <a:r>
              <a:rPr lang="en-GB" dirty="0"/>
              <a:t>Transforming my fear into my joy through use of  the opportunity that has been granted to me  to transform my darkness into light- without praising myself -but my Creator who provided to me the opportunity? </a:t>
            </a:r>
          </a:p>
          <a:p>
            <a:endParaRPr lang="en-US" dirty="0"/>
          </a:p>
        </p:txBody>
      </p:sp>
    </p:spTree>
    <p:extLst>
      <p:ext uri="{BB962C8B-B14F-4D97-AF65-F5344CB8AC3E}">
        <p14:creationId xmlns:p14="http://schemas.microsoft.com/office/powerpoint/2010/main" val="343356132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EB6FD0-8CEC-E446-9730-86C6D46E53B4}"/>
              </a:ext>
            </a:extLst>
          </p:cNvPr>
          <p:cNvSpPr>
            <a:spLocks noGrp="1"/>
          </p:cNvSpPr>
          <p:nvPr>
            <p:ph type="title"/>
          </p:nvPr>
        </p:nvSpPr>
        <p:spPr>
          <a:xfrm>
            <a:off x="645459" y="960120"/>
            <a:ext cx="3865695" cy="4171278"/>
          </a:xfrm>
        </p:spPr>
        <p:txBody>
          <a:bodyPr>
            <a:normAutofit/>
          </a:bodyPr>
          <a:lstStyle/>
          <a:p>
            <a:pPr algn="r"/>
            <a:r>
              <a:rPr lang="en-US" sz="4400" dirty="0">
                <a:solidFill>
                  <a:schemeClr val="tx1"/>
                </a:solidFill>
              </a:rPr>
              <a:t>Have I tried…</a:t>
            </a: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6AC9821-4E65-AC40-9AAA-65970B87B92A}"/>
              </a:ext>
            </a:extLst>
          </p:cNvPr>
          <p:cNvSpPr>
            <a:spLocks noGrp="1"/>
          </p:cNvSpPr>
          <p:nvPr>
            <p:ph idx="1"/>
          </p:nvPr>
        </p:nvSpPr>
        <p:spPr>
          <a:xfrm>
            <a:off x="4983164" y="960120"/>
            <a:ext cx="5511800" cy="4171278"/>
          </a:xfrm>
        </p:spPr>
        <p:txBody>
          <a:bodyPr>
            <a:normAutofit/>
          </a:bodyPr>
          <a:lstStyle/>
          <a:p>
            <a:r>
              <a:rPr lang="en-GB" dirty="0"/>
              <a:t>Transforming my fear into my unconditional love through treating others how I myself would want to be treated and loving for others what I love for myself? </a:t>
            </a:r>
          </a:p>
          <a:p>
            <a:endParaRPr lang="en-GB" dirty="0"/>
          </a:p>
          <a:p>
            <a:r>
              <a:rPr lang="en-GB" dirty="0"/>
              <a:t>To see myself in others and encouraged others to see me in themselves? </a:t>
            </a:r>
          </a:p>
          <a:p>
            <a:endParaRPr lang="en-GB" dirty="0"/>
          </a:p>
          <a:p>
            <a:r>
              <a:rPr lang="en-GB" dirty="0"/>
              <a:t>To form relationships based on the foundation of love, respect, faithfulness, forgiveness and selflessness? </a:t>
            </a:r>
          </a:p>
          <a:p>
            <a:endParaRPr lang="en-US" dirty="0"/>
          </a:p>
        </p:txBody>
      </p:sp>
    </p:spTree>
    <p:extLst>
      <p:ext uri="{BB962C8B-B14F-4D97-AF65-F5344CB8AC3E}">
        <p14:creationId xmlns:p14="http://schemas.microsoft.com/office/powerpoint/2010/main" val="392564023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FEFD57-E570-484E-9A86-AAAD5012FD4A}"/>
              </a:ext>
            </a:extLst>
          </p:cNvPr>
          <p:cNvSpPr>
            <a:spLocks noGrp="1"/>
          </p:cNvSpPr>
          <p:nvPr>
            <p:ph type="title"/>
          </p:nvPr>
        </p:nvSpPr>
        <p:spPr>
          <a:xfrm>
            <a:off x="645459" y="960120"/>
            <a:ext cx="3865695" cy="4171278"/>
          </a:xfrm>
        </p:spPr>
        <p:txBody>
          <a:bodyPr>
            <a:normAutofit/>
          </a:bodyPr>
          <a:lstStyle/>
          <a:p>
            <a:pPr algn="r"/>
            <a:r>
              <a:rPr lang="en-US" sz="4400" dirty="0">
                <a:solidFill>
                  <a:schemeClr val="tx1"/>
                </a:solidFill>
              </a:rPr>
              <a:t>Have I tried…</a:t>
            </a: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356B79A-4D2D-284E-ADA5-B74A3DB7E811}"/>
              </a:ext>
            </a:extLst>
          </p:cNvPr>
          <p:cNvSpPr>
            <a:spLocks noGrp="1"/>
          </p:cNvSpPr>
          <p:nvPr>
            <p:ph idx="1"/>
          </p:nvPr>
        </p:nvSpPr>
        <p:spPr>
          <a:xfrm>
            <a:off x="4983164" y="960120"/>
            <a:ext cx="5511800" cy="4171278"/>
          </a:xfrm>
        </p:spPr>
        <p:txBody>
          <a:bodyPr>
            <a:normAutofit/>
          </a:bodyPr>
          <a:lstStyle/>
          <a:p>
            <a:r>
              <a:rPr lang="en-GB" dirty="0"/>
              <a:t>Transforming my fear into my truth through honesty and integrity and seeking truth with a sincere heart through questioning myself and others? </a:t>
            </a:r>
          </a:p>
          <a:p>
            <a:endParaRPr lang="en-US" dirty="0"/>
          </a:p>
        </p:txBody>
      </p:sp>
    </p:spTree>
    <p:extLst>
      <p:ext uri="{BB962C8B-B14F-4D97-AF65-F5344CB8AC3E}">
        <p14:creationId xmlns:p14="http://schemas.microsoft.com/office/powerpoint/2010/main" val="68432888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61CCA4-4249-2F4A-8E7F-4429CD0339DD}"/>
              </a:ext>
            </a:extLst>
          </p:cNvPr>
          <p:cNvSpPr>
            <a:spLocks noGrp="1"/>
          </p:cNvSpPr>
          <p:nvPr>
            <p:ph type="title"/>
          </p:nvPr>
        </p:nvSpPr>
        <p:spPr>
          <a:xfrm>
            <a:off x="645459" y="960120"/>
            <a:ext cx="3865695" cy="4171278"/>
          </a:xfrm>
        </p:spPr>
        <p:txBody>
          <a:bodyPr>
            <a:normAutofit/>
          </a:bodyPr>
          <a:lstStyle/>
          <a:p>
            <a:pPr algn="r"/>
            <a:r>
              <a:rPr lang="en-US" sz="4400" dirty="0">
                <a:solidFill>
                  <a:schemeClr val="tx1"/>
                </a:solidFill>
              </a:rPr>
              <a:t>Have I tried…</a:t>
            </a: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3579F5E-0C31-004C-A0A6-03B65647DDE6}"/>
              </a:ext>
            </a:extLst>
          </p:cNvPr>
          <p:cNvSpPr>
            <a:spLocks noGrp="1"/>
          </p:cNvSpPr>
          <p:nvPr>
            <p:ph idx="1"/>
          </p:nvPr>
        </p:nvSpPr>
        <p:spPr>
          <a:xfrm>
            <a:off x="4983164" y="960120"/>
            <a:ext cx="5511800" cy="4171278"/>
          </a:xfrm>
        </p:spPr>
        <p:txBody>
          <a:bodyPr>
            <a:normAutofit/>
          </a:bodyPr>
          <a:lstStyle/>
          <a:p>
            <a:r>
              <a:rPr lang="en-GB" dirty="0"/>
              <a:t>Transforming my fear into my respect for myself through respecting all life? </a:t>
            </a:r>
          </a:p>
          <a:p>
            <a:endParaRPr lang="en-US" dirty="0"/>
          </a:p>
        </p:txBody>
      </p:sp>
    </p:spTree>
    <p:extLst>
      <p:ext uri="{BB962C8B-B14F-4D97-AF65-F5344CB8AC3E}">
        <p14:creationId xmlns:p14="http://schemas.microsoft.com/office/powerpoint/2010/main" val="2029962670"/>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Atlas</Template>
  <TotalTime>353</TotalTime>
  <Words>9176</Words>
  <Application>Microsoft Macintosh PowerPoint</Application>
  <PresentationFormat>Widescreen</PresentationFormat>
  <Paragraphs>589</Paragraphs>
  <Slides>105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105</vt:i4>
      </vt:variant>
    </vt:vector>
  </HeadingPairs>
  <TitlesOfParts>
    <vt:vector size="111" baseType="lpstr">
      <vt:lpstr>Arial</vt:lpstr>
      <vt:lpstr>Calibri</vt:lpstr>
      <vt:lpstr>Calibri Light</vt:lpstr>
      <vt:lpstr>Rockwell</vt:lpstr>
      <vt:lpstr>Wingdings</vt:lpstr>
      <vt:lpstr>Atlas</vt:lpstr>
      <vt:lpstr>My Fears</vt:lpstr>
      <vt:lpstr>What am I afraid of? </vt:lpstr>
      <vt:lpstr>What am I afraid of? </vt:lpstr>
      <vt:lpstr>What am I afraid of? </vt:lpstr>
      <vt:lpstr>What am I afraid of? </vt:lpstr>
      <vt:lpstr>What am I afraid of? </vt:lpstr>
      <vt:lpstr>What am I afraid of? </vt:lpstr>
      <vt:lpstr>What am I afraid of? </vt:lpstr>
      <vt:lpstr>What am I afraid of? </vt:lpstr>
      <vt:lpstr>What am I afraid of? </vt:lpstr>
      <vt:lpstr>What am I afraid of? </vt:lpstr>
      <vt:lpstr>What am I afraid of? </vt:lpstr>
      <vt:lpstr>What am I afraid of? </vt:lpstr>
      <vt:lpstr>What am I afraid of? </vt:lpstr>
      <vt:lpstr>What am I afraid of? </vt:lpstr>
      <vt:lpstr>What am I afraid of? </vt:lpstr>
      <vt:lpstr>What am I afraid of? </vt:lpstr>
      <vt:lpstr>What am I afraid of? </vt:lpstr>
      <vt:lpstr>What am I afraid of? </vt:lpstr>
      <vt:lpstr>What am I afraid of? </vt:lpstr>
      <vt:lpstr>What am I afraid of? </vt:lpstr>
      <vt:lpstr>What am I afraid of? </vt:lpstr>
      <vt:lpstr>What am I afraid of? </vt:lpstr>
      <vt:lpstr>What am I afraid of? </vt:lpstr>
      <vt:lpstr>What am I afraid of? </vt:lpstr>
      <vt:lpstr>What am I afraid of? </vt:lpstr>
      <vt:lpstr>Are others afraid? </vt:lpstr>
      <vt:lpstr>Are others afraid? </vt:lpstr>
      <vt:lpstr>Are others afraid? </vt:lpstr>
      <vt:lpstr>Are others afraid? </vt:lpstr>
      <vt:lpstr>Are others afraid? </vt:lpstr>
      <vt:lpstr>Are others afraid? </vt:lpstr>
      <vt:lpstr>Are others afraid? </vt:lpstr>
      <vt:lpstr>Are others afraid? </vt:lpstr>
      <vt:lpstr>Are others afraid? </vt:lpstr>
      <vt:lpstr>Are others afraid? </vt:lpstr>
      <vt:lpstr>Are others afraid? </vt:lpstr>
      <vt:lpstr>Are others afraid? </vt:lpstr>
      <vt:lpstr>Are others afraid? </vt:lpstr>
      <vt:lpstr>Are others afraid?</vt:lpstr>
      <vt:lpstr>My Relationship with my Fear</vt:lpstr>
      <vt:lpstr>My Relationship with my Fear</vt:lpstr>
      <vt:lpstr>My Relationship with my Fear</vt:lpstr>
      <vt:lpstr>My Relationship with my Fear</vt:lpstr>
      <vt:lpstr>My Relationship with my Fear</vt:lpstr>
      <vt:lpstr>My Relationship with my Fear</vt:lpstr>
      <vt:lpstr>My Relationship with my Fear</vt:lpstr>
      <vt:lpstr>My Relationship with my Fear</vt:lpstr>
      <vt:lpstr>My Relationship with my Fear</vt:lpstr>
      <vt:lpstr>My Relationship with my Fear</vt:lpstr>
      <vt:lpstr>My Relationship with my Fear</vt:lpstr>
      <vt:lpstr>My Relationship with my Fear</vt:lpstr>
      <vt:lpstr>My Relationship with my Fear</vt:lpstr>
      <vt:lpstr>False fear Vs True Fear</vt:lpstr>
      <vt:lpstr>False fear Vs True Fear</vt:lpstr>
      <vt:lpstr>False fear Vs True Fear</vt:lpstr>
      <vt:lpstr>False fear Vs True Fear</vt:lpstr>
      <vt:lpstr>False fear Vs True Fear</vt:lpstr>
      <vt:lpstr>False fear Vs True Fear</vt:lpstr>
      <vt:lpstr>False fear Vs True Fear</vt:lpstr>
      <vt:lpstr>False fear Vs True Fear</vt:lpstr>
      <vt:lpstr>False fear Vs True Fear</vt:lpstr>
      <vt:lpstr>False fear Vs True Fear</vt:lpstr>
      <vt:lpstr>False fear Vs True Fear</vt:lpstr>
      <vt:lpstr>False fear Vs True Fear</vt:lpstr>
      <vt:lpstr>False fear Vs True Fear</vt:lpstr>
      <vt:lpstr>False fear Vs True Fear</vt:lpstr>
      <vt:lpstr>False fear Vs True Fear</vt:lpstr>
      <vt:lpstr>False fear Vs True Fear</vt:lpstr>
      <vt:lpstr>Transforming my Fears into Love</vt:lpstr>
      <vt:lpstr>    Do I fear to be afraid? Do I avoid places and people that make me feel afraid? How can I find the courage to face that which I fear so that I may use it to guide me home and find my inner peace?    What do I understand by ‘courage?’    Is courage the lack of fear? But what would courage be without the existence of fear? How can one have courage without being afraid?  </vt:lpstr>
      <vt:lpstr>If I am afraid- does this mean that I am not brave?  Am I able to keep walking through my valley of the shadow of death instead of running away when I am left alone standing in my darkness?  Can courage be my light? Do I want to have more courage?- if so- how and where do I find courage?  </vt:lpstr>
      <vt:lpstr>When the light of those around has left me, the temporary light that sustained me- when the sun has set and the moon is covered with clouds, and the lightening sparks have stopped; do I stand still as I can no longer see the ground? when I am in my ocean beneath layers upon layers of my darkness and I stretch forth my hand- can I see it? ……   where is my light?  Do I have even a speck of a spark within me that can help me face my fears and transform them into hope and peace and guide me home?  </vt:lpstr>
      <vt:lpstr>  What can help to break down my hard shell of darkness so that light can enter me? What if it won’t break? What will dissolve it? Must it be burnt and molten? Must it be broken from the outside or from the inside? Is there anything other than me that can break my outer shell of hardness? Can humility help me?   What if the essence of me cried out for mercy and forgiveness from my creator? Can He help me? Can He save me?  Who is more worthy of my fear and love?-  my ego or my selflessness?  </vt:lpstr>
      <vt:lpstr>What can help to break my hard shell of ego so that my light can shine on others?  Have I tried patience and compassion?  Have I tried forgiving others and treating others how I want to be treated?   Can this help me be less afraid of facing my truth with my falsehood? Can It help me be less afraid to face my falsehood with my truth?  </vt:lpstr>
      <vt:lpstr>What can help to break the rock around my inner spring so that water can flow from my heart and my eyes and help bring life and joy to others?   What is more powerful and worthy of my love and fear? - My word or my violence? My love or my fear? My obedience out of love or my obedience out of fear?  </vt:lpstr>
      <vt:lpstr>What can help to break my hard shell so that I can be like a chick hatching from its shell?   Do I have the strength to peck through the shell, or can my mother help top break me out?  What makes my mother help me?  Am I worthy of my life?  </vt:lpstr>
      <vt:lpstr>What can help me break the shell around my seed of life so that I may sprout up forth and grow into a tall strong tree which produces fruit all seasons round for others to enjoy?  Am I the creator of my potential of life? Or was my potential given to me as a gift?   How do I use my potential to help others?  How do I show gratitude for my potential?  Can gratitude help me have more courage to face my fears and transform into wisdom?  Who is worthy of my gratitude? Myself or that which created me?  </vt:lpstr>
      <vt:lpstr>What can help to transform my bitterness into sweet patience? Where is the honey that can hide and suppress the bitter taste? What can help my wine taste more sweet?   Can patience help give me strength and courage to face myself and transform my false fears into truth without being afraid of seeking truth? What will help me gain more patience?   What is patience without adversity? What is patience without trial? What is patience without struggle and suffering?  Do not all struggles eventually end? Do not all good times eventually pass in this worldly life?  What can death teach me about life? What can life teach me about death?   Can the wisdom of patience that I have learnt from my past fears help me to transform my worries and anxieties into joy and inner peace?  </vt:lpstr>
      <vt:lpstr>How can I transform my evil into good- doubled and doubled again?   How can my forgiveness help me? Am I able to forgive and pardon others?  Is there anyone greater than myself than is able to forgive me as I have forgiven others?   Am I able to show mercy unto others when they do me wrong but repent and mend their ways? Am I able to reward their humility with gifts of abundance and provision?   Is there anything greater than myself that is able to have mercy on my sins and transform them into provision and reward for my humility?   Am I truly repentant? Am I ready to mend my ways and take responsibility for my speech and behavior?  </vt:lpstr>
      <vt:lpstr>Do I fight fire with fire or fire with water?  Am I the fire or the water?   Am I able to transform my fire into water and my water into fire?  </vt:lpstr>
      <vt:lpstr>Do I fuel hatred with hatred or purify it with love?  Do I hate my fears? How can I love my fears?   Can my fears help me by enabling me to distinguish my false fears from my true fears, so that I may only fear that which is worthy of my Fear?  </vt:lpstr>
      <vt:lpstr>Can my false love help to guide me to my True love?   Can my love for myself help to guide me to loving others?  </vt:lpstr>
      <vt:lpstr>Can my selfish inclination help to guide me to sacrifice by teaching me wisdom through my human nature and ability to fall?  Can falling help me to appreciate what can help me get up on my feet again? Can descension help me to realise how grateful I am for my feet?   Can falling down help me to learn humility so that I can learn to fly and ascend?   Am I willing to willingly descend after my ascension in order to help others learn how to fly? </vt:lpstr>
      <vt:lpstr>Am I willing to stop inciting fear unto others so that I am more able to face my own fears?    Am I willing to accept that I am not worthy of being feared and loved more My Creator?  </vt:lpstr>
      <vt:lpstr>Am I ready to surrender my worries and anxieties into the Mercy and Compassion of something that is greater than myself?   Am I willing to allow that which is greater in love and mercy than myself to be part of my life and help to guide me through my darkness?   Am I willing to allow Love and Mercy be part of who I am and who I am to become?  </vt:lpstr>
      <vt:lpstr>Am I willing to accept that there is something greater than my own ego and evil inclinations that is more worthy of my fear and obedience?  Who is more worthy, my evil or its Origin?   Can I accept that I belong to Truth? AM I willing to be obedient to my truth even if it goes against my lust, pride, greed, sloth, gluttony, envy and desire for vengeance?  </vt:lpstr>
      <vt:lpstr>Can I understand and accept that by staying true to myself and others and by seeking truth at all times, and by speaking truth, and by following my words with my actions in truth to the best of my ability- that I am able to find the courage to face my fears?   Am I willing to face my truth in compassion and patience?  </vt:lpstr>
      <vt:lpstr>  What can help me break through my difficult path when fear holds me back?  </vt:lpstr>
      <vt:lpstr>Have I Tried…</vt:lpstr>
      <vt:lpstr>Have I tried…</vt:lpstr>
      <vt:lpstr>Have I tried….</vt:lpstr>
      <vt:lpstr>Have I tried….</vt:lpstr>
      <vt:lpstr>Have I tried…</vt:lpstr>
      <vt:lpstr>Have I tried…</vt:lpstr>
      <vt:lpstr>Have I tried…</vt:lpstr>
      <vt:lpstr>Have I tried…</vt:lpstr>
      <vt:lpstr>Have I tried…</vt:lpstr>
      <vt:lpstr>Have I tried…</vt:lpstr>
      <vt:lpstr>Have I tried…</vt:lpstr>
      <vt:lpstr>Have I tried…</vt:lpstr>
      <vt:lpstr>Have I tried…</vt:lpstr>
      <vt:lpstr>Have I tried…</vt:lpstr>
      <vt:lpstr>Have I tried…</vt:lpstr>
      <vt:lpstr>Have I tried the taste of Love….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Fears</dc:title>
  <dc:creator>Lale Tuncer</dc:creator>
  <cp:lastModifiedBy>Lale Tuncer</cp:lastModifiedBy>
  <cp:revision>21</cp:revision>
  <dcterms:created xsi:type="dcterms:W3CDTF">2021-02-28T16:56:19Z</dcterms:created>
  <dcterms:modified xsi:type="dcterms:W3CDTF">2021-02-28T22:50:10Z</dcterms:modified>
</cp:coreProperties>
</file>