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304" r:id="rId40"/>
    <p:sldId id="305" r:id="rId41"/>
    <p:sldId id="306" r:id="rId42"/>
    <p:sldId id="307" r:id="rId43"/>
    <p:sldId id="310" r:id="rId44"/>
    <p:sldId id="313" r:id="rId45"/>
    <p:sldId id="308" r:id="rId46"/>
    <p:sldId id="311" r:id="rId47"/>
    <p:sldId id="312" r:id="rId48"/>
    <p:sldId id="314"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4/22/21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59B5-F714-D24E-B186-E35682924B70}"/>
              </a:ext>
            </a:extLst>
          </p:cNvPr>
          <p:cNvSpPr>
            <a:spLocks noGrp="1"/>
          </p:cNvSpPr>
          <p:nvPr>
            <p:ph type="ctrTitle"/>
          </p:nvPr>
        </p:nvSpPr>
        <p:spPr/>
        <p:txBody>
          <a:bodyPr/>
          <a:lstStyle/>
          <a:p>
            <a:r>
              <a:rPr lang="en-US" dirty="0"/>
              <a:t>My Compassion</a:t>
            </a:r>
          </a:p>
        </p:txBody>
      </p:sp>
      <p:sp>
        <p:nvSpPr>
          <p:cNvPr id="3" name="Subtitle 2">
            <a:extLst>
              <a:ext uri="{FF2B5EF4-FFF2-40B4-BE49-F238E27FC236}">
                <a16:creationId xmlns:a16="http://schemas.microsoft.com/office/drawing/2014/main" id="{95F7D887-BA49-3A4C-B5ED-FB3088922AC1}"/>
              </a:ext>
            </a:extLst>
          </p:cNvPr>
          <p:cNvSpPr>
            <a:spLocks noGrp="1"/>
          </p:cNvSpPr>
          <p:nvPr>
            <p:ph type="subTitle" idx="1"/>
          </p:nvPr>
        </p:nvSpPr>
        <p:spPr/>
        <p:txBody>
          <a:bodyPr/>
          <a:lstStyle/>
          <a:p>
            <a:r>
              <a:rPr lang="en-US" dirty="0"/>
              <a:t>My Responsibility</a:t>
            </a:r>
          </a:p>
        </p:txBody>
      </p:sp>
    </p:spTree>
    <p:extLst>
      <p:ext uri="{BB962C8B-B14F-4D97-AF65-F5344CB8AC3E}">
        <p14:creationId xmlns:p14="http://schemas.microsoft.com/office/powerpoint/2010/main" val="845461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D2BE-9384-6E43-9CF5-9F355572F1FA}"/>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84D0CF6-4CCF-C04E-987B-BB4D38E8CEFC}"/>
              </a:ext>
            </a:extLst>
          </p:cNvPr>
          <p:cNvSpPr>
            <a:spLocks noGrp="1"/>
          </p:cNvSpPr>
          <p:nvPr>
            <p:ph sz="quarter" idx="13"/>
          </p:nvPr>
        </p:nvSpPr>
        <p:spPr/>
        <p:txBody>
          <a:bodyPr/>
          <a:lstStyle/>
          <a:p>
            <a:r>
              <a:rPr lang="en-GB" dirty="0"/>
              <a:t>How does my compassion affect my ability to break free from my depression?</a:t>
            </a:r>
          </a:p>
          <a:p>
            <a:endParaRPr lang="en-US" dirty="0"/>
          </a:p>
        </p:txBody>
      </p:sp>
    </p:spTree>
    <p:extLst>
      <p:ext uri="{BB962C8B-B14F-4D97-AF65-F5344CB8AC3E}">
        <p14:creationId xmlns:p14="http://schemas.microsoft.com/office/powerpoint/2010/main" val="425455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74F2-3605-4446-8B6A-CCE47DBAD1FB}"/>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644A7068-5D64-C746-9801-194819803D04}"/>
              </a:ext>
            </a:extLst>
          </p:cNvPr>
          <p:cNvSpPr>
            <a:spLocks noGrp="1"/>
          </p:cNvSpPr>
          <p:nvPr>
            <p:ph sz="quarter" idx="13"/>
          </p:nvPr>
        </p:nvSpPr>
        <p:spPr/>
        <p:txBody>
          <a:bodyPr/>
          <a:lstStyle/>
          <a:p>
            <a:r>
              <a:rPr lang="en-GB" dirty="0"/>
              <a:t>How does my compassion affect my ability to forgive others and to be forgiven?</a:t>
            </a:r>
          </a:p>
          <a:p>
            <a:endParaRPr lang="en-US" dirty="0"/>
          </a:p>
        </p:txBody>
      </p:sp>
    </p:spTree>
    <p:extLst>
      <p:ext uri="{BB962C8B-B14F-4D97-AF65-F5344CB8AC3E}">
        <p14:creationId xmlns:p14="http://schemas.microsoft.com/office/powerpoint/2010/main" val="569055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99311-2906-3345-A619-02A573F7412C}"/>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6FA0139D-8587-8942-9698-8682251B49D5}"/>
              </a:ext>
            </a:extLst>
          </p:cNvPr>
          <p:cNvSpPr>
            <a:spLocks noGrp="1"/>
          </p:cNvSpPr>
          <p:nvPr>
            <p:ph sz="quarter" idx="13"/>
          </p:nvPr>
        </p:nvSpPr>
        <p:spPr/>
        <p:txBody>
          <a:bodyPr/>
          <a:lstStyle/>
          <a:p>
            <a:r>
              <a:rPr lang="en-GB" dirty="0"/>
              <a:t>How does my compassion affect my ability to respect others and be respected?</a:t>
            </a:r>
          </a:p>
          <a:p>
            <a:endParaRPr lang="en-US" dirty="0"/>
          </a:p>
        </p:txBody>
      </p:sp>
    </p:spTree>
    <p:extLst>
      <p:ext uri="{BB962C8B-B14F-4D97-AF65-F5344CB8AC3E}">
        <p14:creationId xmlns:p14="http://schemas.microsoft.com/office/powerpoint/2010/main" val="85188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1303-BBAC-8D49-8396-11C42047DAB3}"/>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5C26E925-6CA0-5044-B52B-44AC97C75B6F}"/>
              </a:ext>
            </a:extLst>
          </p:cNvPr>
          <p:cNvSpPr>
            <a:spLocks noGrp="1"/>
          </p:cNvSpPr>
          <p:nvPr>
            <p:ph sz="quarter" idx="13"/>
          </p:nvPr>
        </p:nvSpPr>
        <p:spPr/>
        <p:txBody>
          <a:bodyPr/>
          <a:lstStyle/>
          <a:p>
            <a:r>
              <a:rPr lang="en-GB" dirty="0"/>
              <a:t>How does my compassion affect my ability to empathize with others?</a:t>
            </a:r>
          </a:p>
          <a:p>
            <a:endParaRPr lang="en-US" dirty="0"/>
          </a:p>
        </p:txBody>
      </p:sp>
    </p:spTree>
    <p:extLst>
      <p:ext uri="{BB962C8B-B14F-4D97-AF65-F5344CB8AC3E}">
        <p14:creationId xmlns:p14="http://schemas.microsoft.com/office/powerpoint/2010/main" val="198598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A91D6-0C83-9941-95D0-2C28EC6B0631}"/>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BAC67E8-2B98-4347-8D57-C387E60C864F}"/>
              </a:ext>
            </a:extLst>
          </p:cNvPr>
          <p:cNvSpPr>
            <a:spLocks noGrp="1"/>
          </p:cNvSpPr>
          <p:nvPr>
            <p:ph sz="quarter" idx="13"/>
          </p:nvPr>
        </p:nvSpPr>
        <p:spPr/>
        <p:txBody>
          <a:bodyPr/>
          <a:lstStyle/>
          <a:p>
            <a:r>
              <a:rPr lang="en-GB" dirty="0"/>
              <a:t>How does my compassion affect my ability to love and be loved?</a:t>
            </a:r>
          </a:p>
          <a:p>
            <a:endParaRPr lang="en-US" dirty="0"/>
          </a:p>
        </p:txBody>
      </p:sp>
    </p:spTree>
    <p:extLst>
      <p:ext uri="{BB962C8B-B14F-4D97-AF65-F5344CB8AC3E}">
        <p14:creationId xmlns:p14="http://schemas.microsoft.com/office/powerpoint/2010/main" val="53847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5A14F-D889-254C-B2CD-DF8B4451D50C}"/>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CBB56C3C-E509-4E4F-BBE4-A231DC9DD109}"/>
              </a:ext>
            </a:extLst>
          </p:cNvPr>
          <p:cNvSpPr>
            <a:spLocks noGrp="1"/>
          </p:cNvSpPr>
          <p:nvPr>
            <p:ph sz="quarter" idx="13"/>
          </p:nvPr>
        </p:nvSpPr>
        <p:spPr/>
        <p:txBody>
          <a:bodyPr/>
          <a:lstStyle/>
          <a:p>
            <a:r>
              <a:rPr lang="en-GB" dirty="0"/>
              <a:t>How does my compassion affect my ability to persevere and be more patient during hardship and struggle?</a:t>
            </a:r>
          </a:p>
          <a:p>
            <a:endParaRPr lang="en-US" dirty="0"/>
          </a:p>
        </p:txBody>
      </p:sp>
    </p:spTree>
    <p:extLst>
      <p:ext uri="{BB962C8B-B14F-4D97-AF65-F5344CB8AC3E}">
        <p14:creationId xmlns:p14="http://schemas.microsoft.com/office/powerpoint/2010/main" val="2884988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A9EC-8E56-064A-B41B-48B1B33A6458}"/>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2406779C-E7E9-4C4C-9582-A38A35CD4A2F}"/>
              </a:ext>
            </a:extLst>
          </p:cNvPr>
          <p:cNvSpPr>
            <a:spLocks noGrp="1"/>
          </p:cNvSpPr>
          <p:nvPr>
            <p:ph sz="quarter" idx="13"/>
          </p:nvPr>
        </p:nvSpPr>
        <p:spPr/>
        <p:txBody>
          <a:bodyPr/>
          <a:lstStyle/>
          <a:p>
            <a:r>
              <a:rPr lang="en-GB" dirty="0"/>
              <a:t>How does my compassion affect my level of joy and happiness?</a:t>
            </a:r>
          </a:p>
          <a:p>
            <a:endParaRPr lang="en-US" dirty="0"/>
          </a:p>
        </p:txBody>
      </p:sp>
    </p:spTree>
    <p:extLst>
      <p:ext uri="{BB962C8B-B14F-4D97-AF65-F5344CB8AC3E}">
        <p14:creationId xmlns:p14="http://schemas.microsoft.com/office/powerpoint/2010/main" val="197870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3B79-AD6B-D14E-963A-5560A3D31EE8}"/>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B5802C44-0584-5442-ACD0-7BFFE4EFD15F}"/>
              </a:ext>
            </a:extLst>
          </p:cNvPr>
          <p:cNvSpPr>
            <a:spLocks noGrp="1"/>
          </p:cNvSpPr>
          <p:nvPr>
            <p:ph sz="quarter" idx="13"/>
          </p:nvPr>
        </p:nvSpPr>
        <p:spPr/>
        <p:txBody>
          <a:bodyPr/>
          <a:lstStyle/>
          <a:p>
            <a:r>
              <a:rPr lang="en-GB" dirty="0"/>
              <a:t>How does my compassion affect my level of humility?</a:t>
            </a:r>
          </a:p>
          <a:p>
            <a:endParaRPr lang="en-US" dirty="0"/>
          </a:p>
        </p:txBody>
      </p:sp>
    </p:spTree>
    <p:extLst>
      <p:ext uri="{BB962C8B-B14F-4D97-AF65-F5344CB8AC3E}">
        <p14:creationId xmlns:p14="http://schemas.microsoft.com/office/powerpoint/2010/main" val="331184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18DE9-14DE-2344-92B4-0051B3DA123D}"/>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A1269527-4EAE-864F-8CDF-0F114A76FC77}"/>
              </a:ext>
            </a:extLst>
          </p:cNvPr>
          <p:cNvSpPr>
            <a:spLocks noGrp="1"/>
          </p:cNvSpPr>
          <p:nvPr>
            <p:ph sz="quarter" idx="13"/>
          </p:nvPr>
        </p:nvSpPr>
        <p:spPr/>
        <p:txBody>
          <a:bodyPr/>
          <a:lstStyle/>
          <a:p>
            <a:r>
              <a:rPr lang="en-GB" dirty="0"/>
              <a:t>How does my compassion affect my ability to be more grateful? How can my compassion enable me to show more </a:t>
            </a:r>
            <a:r>
              <a:rPr lang="en-GB" dirty="0" err="1"/>
              <a:t>gratritude</a:t>
            </a:r>
            <a:r>
              <a:rPr lang="en-GB" dirty="0"/>
              <a:t>?</a:t>
            </a:r>
          </a:p>
          <a:p>
            <a:endParaRPr lang="en-US" dirty="0"/>
          </a:p>
        </p:txBody>
      </p:sp>
    </p:spTree>
    <p:extLst>
      <p:ext uri="{BB962C8B-B14F-4D97-AF65-F5344CB8AC3E}">
        <p14:creationId xmlns:p14="http://schemas.microsoft.com/office/powerpoint/2010/main" val="100607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306C-FC82-0B48-9F97-7799EB87D05B}"/>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853BE1A9-7887-4445-A373-7FC6B1CE1E9D}"/>
              </a:ext>
            </a:extLst>
          </p:cNvPr>
          <p:cNvSpPr>
            <a:spLocks noGrp="1"/>
          </p:cNvSpPr>
          <p:nvPr>
            <p:ph sz="quarter" idx="13"/>
          </p:nvPr>
        </p:nvSpPr>
        <p:spPr/>
        <p:txBody>
          <a:bodyPr/>
          <a:lstStyle/>
          <a:p>
            <a:r>
              <a:rPr lang="en-GB" dirty="0"/>
              <a:t>How does my compassion affect my ability to show more integrity and be more truthful?</a:t>
            </a:r>
          </a:p>
          <a:p>
            <a:endParaRPr lang="en-US" dirty="0"/>
          </a:p>
        </p:txBody>
      </p:sp>
    </p:spTree>
    <p:extLst>
      <p:ext uri="{BB962C8B-B14F-4D97-AF65-F5344CB8AC3E}">
        <p14:creationId xmlns:p14="http://schemas.microsoft.com/office/powerpoint/2010/main" val="290247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8ABCD-ECEF-AB4A-9159-380733768B10}"/>
              </a:ext>
            </a:extLst>
          </p:cNvPr>
          <p:cNvSpPr>
            <a:spLocks noGrp="1"/>
          </p:cNvSpPr>
          <p:nvPr>
            <p:ph type="title"/>
          </p:nvPr>
        </p:nvSpPr>
        <p:spPr/>
        <p:txBody>
          <a:bodyPr/>
          <a:lstStyle/>
          <a:p>
            <a:r>
              <a:rPr lang="en-US" dirty="0"/>
              <a:t>My Compassion and me</a:t>
            </a:r>
          </a:p>
        </p:txBody>
      </p:sp>
      <p:sp>
        <p:nvSpPr>
          <p:cNvPr id="3" name="Content Placeholder 2">
            <a:extLst>
              <a:ext uri="{FF2B5EF4-FFF2-40B4-BE49-F238E27FC236}">
                <a16:creationId xmlns:a16="http://schemas.microsoft.com/office/drawing/2014/main" id="{E4BC321E-CD2C-8C4E-B36A-C4F77A1061FD}"/>
              </a:ext>
            </a:extLst>
          </p:cNvPr>
          <p:cNvSpPr>
            <a:spLocks noGrp="1"/>
          </p:cNvSpPr>
          <p:nvPr>
            <p:ph sz="quarter" idx="13"/>
          </p:nvPr>
        </p:nvSpPr>
        <p:spPr/>
        <p:txBody>
          <a:bodyPr>
            <a:normAutofit/>
          </a:bodyPr>
          <a:lstStyle/>
          <a:p>
            <a:r>
              <a:rPr lang="en-GB" dirty="0"/>
              <a:t>What do I understand by Compassion?</a:t>
            </a:r>
          </a:p>
          <a:p>
            <a:pPr marL="0" indent="0">
              <a:buNone/>
            </a:pPr>
            <a:endParaRPr lang="en-GB" dirty="0"/>
          </a:p>
          <a:p>
            <a:r>
              <a:rPr lang="en-GB" dirty="0"/>
              <a:t>What is the opposite of compassion? How can that which is opposite to compassion help me desire more compassion in my life and in the life of others?</a:t>
            </a:r>
          </a:p>
          <a:p>
            <a:pPr marL="0" indent="0">
              <a:buNone/>
            </a:pPr>
            <a:r>
              <a:rPr lang="en-GB" dirty="0"/>
              <a:t> </a:t>
            </a:r>
          </a:p>
          <a:p>
            <a:r>
              <a:rPr lang="en-GB" dirty="0"/>
              <a:t>Do I consider myself to be a compassionate person? Why?</a:t>
            </a:r>
          </a:p>
          <a:p>
            <a:endParaRPr lang="en-GB" dirty="0"/>
          </a:p>
          <a:p>
            <a:endParaRPr lang="en-GB" dirty="0"/>
          </a:p>
          <a:p>
            <a:pPr marL="0" indent="0">
              <a:buNone/>
            </a:pPr>
            <a:endParaRPr lang="en-US" dirty="0"/>
          </a:p>
        </p:txBody>
      </p:sp>
    </p:spTree>
    <p:extLst>
      <p:ext uri="{BB962C8B-B14F-4D97-AF65-F5344CB8AC3E}">
        <p14:creationId xmlns:p14="http://schemas.microsoft.com/office/powerpoint/2010/main" val="4181748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6A40-F2A0-0E41-9E27-86507540E4F6}"/>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3AD30CF4-4912-8145-9E2D-BA9520677D3F}"/>
              </a:ext>
            </a:extLst>
          </p:cNvPr>
          <p:cNvSpPr>
            <a:spLocks noGrp="1"/>
          </p:cNvSpPr>
          <p:nvPr>
            <p:ph sz="quarter" idx="13"/>
          </p:nvPr>
        </p:nvSpPr>
        <p:spPr/>
        <p:txBody>
          <a:bodyPr/>
          <a:lstStyle/>
          <a:p>
            <a:r>
              <a:rPr lang="en-GB" dirty="0"/>
              <a:t>How does my compassion affect my level of trustworthiness?</a:t>
            </a:r>
          </a:p>
          <a:p>
            <a:endParaRPr lang="en-US" dirty="0"/>
          </a:p>
        </p:txBody>
      </p:sp>
    </p:spTree>
    <p:extLst>
      <p:ext uri="{BB962C8B-B14F-4D97-AF65-F5344CB8AC3E}">
        <p14:creationId xmlns:p14="http://schemas.microsoft.com/office/powerpoint/2010/main" val="3273133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C33A0-4953-EA44-BB0A-CCCFD3A4F191}"/>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C1045562-4CFA-9D45-A5AA-4D163C9C7471}"/>
              </a:ext>
            </a:extLst>
          </p:cNvPr>
          <p:cNvSpPr>
            <a:spLocks noGrp="1"/>
          </p:cNvSpPr>
          <p:nvPr>
            <p:ph sz="quarter" idx="13"/>
          </p:nvPr>
        </p:nvSpPr>
        <p:spPr/>
        <p:txBody>
          <a:bodyPr/>
          <a:lstStyle/>
          <a:p>
            <a:r>
              <a:rPr lang="en-GB" dirty="0"/>
              <a:t>How does my compassion affect my ability to have more courage?</a:t>
            </a:r>
          </a:p>
          <a:p>
            <a:endParaRPr lang="en-US" dirty="0"/>
          </a:p>
        </p:txBody>
      </p:sp>
    </p:spTree>
    <p:extLst>
      <p:ext uri="{BB962C8B-B14F-4D97-AF65-F5344CB8AC3E}">
        <p14:creationId xmlns:p14="http://schemas.microsoft.com/office/powerpoint/2010/main" val="1390936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B43CB-86FD-F74D-82E8-EF5CE121FDD0}"/>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8B1E7E9-4062-3B47-979C-EA19ECCE63DB}"/>
              </a:ext>
            </a:extLst>
          </p:cNvPr>
          <p:cNvSpPr>
            <a:spLocks noGrp="1"/>
          </p:cNvSpPr>
          <p:nvPr>
            <p:ph sz="quarter" idx="13"/>
          </p:nvPr>
        </p:nvSpPr>
        <p:spPr/>
        <p:txBody>
          <a:bodyPr/>
          <a:lstStyle/>
          <a:p>
            <a:r>
              <a:rPr lang="en-GB" dirty="0"/>
              <a:t>How does my compassion affect my Faith?</a:t>
            </a:r>
          </a:p>
          <a:p>
            <a:endParaRPr lang="en-US" dirty="0"/>
          </a:p>
        </p:txBody>
      </p:sp>
    </p:spTree>
    <p:extLst>
      <p:ext uri="{BB962C8B-B14F-4D97-AF65-F5344CB8AC3E}">
        <p14:creationId xmlns:p14="http://schemas.microsoft.com/office/powerpoint/2010/main" val="2732662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5FCFC-9783-4E48-96FE-18897BBDE96B}"/>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1C24BD5E-F32F-6946-94F8-74BDB3986084}"/>
              </a:ext>
            </a:extLst>
          </p:cNvPr>
          <p:cNvSpPr>
            <a:spLocks noGrp="1"/>
          </p:cNvSpPr>
          <p:nvPr>
            <p:ph sz="quarter" idx="13"/>
          </p:nvPr>
        </p:nvSpPr>
        <p:spPr/>
        <p:txBody>
          <a:bodyPr/>
          <a:lstStyle/>
          <a:p>
            <a:r>
              <a:rPr lang="en-GB" dirty="0"/>
              <a:t>How does my compassion affect my ability to find inner Peace?</a:t>
            </a:r>
          </a:p>
          <a:p>
            <a:endParaRPr lang="en-US" dirty="0"/>
          </a:p>
        </p:txBody>
      </p:sp>
    </p:spTree>
    <p:extLst>
      <p:ext uri="{BB962C8B-B14F-4D97-AF65-F5344CB8AC3E}">
        <p14:creationId xmlns:p14="http://schemas.microsoft.com/office/powerpoint/2010/main" val="1523977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E111-7A23-0F4F-BCBA-72E0A7E54C85}"/>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CB901C28-5644-044C-9048-D13D240E5CF0}"/>
              </a:ext>
            </a:extLst>
          </p:cNvPr>
          <p:cNvSpPr>
            <a:spLocks noGrp="1"/>
          </p:cNvSpPr>
          <p:nvPr>
            <p:ph sz="quarter" idx="13"/>
          </p:nvPr>
        </p:nvSpPr>
        <p:spPr/>
        <p:txBody>
          <a:bodyPr/>
          <a:lstStyle/>
          <a:p>
            <a:r>
              <a:rPr lang="en-GB" dirty="0"/>
              <a:t>How does my compassion help others?</a:t>
            </a:r>
          </a:p>
          <a:p>
            <a:endParaRPr lang="en-US" dirty="0"/>
          </a:p>
        </p:txBody>
      </p:sp>
    </p:spTree>
    <p:extLst>
      <p:ext uri="{BB962C8B-B14F-4D97-AF65-F5344CB8AC3E}">
        <p14:creationId xmlns:p14="http://schemas.microsoft.com/office/powerpoint/2010/main" val="1387109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A9946-88F9-3343-9FF0-D8ABAE6D0530}"/>
              </a:ext>
            </a:extLst>
          </p:cNvPr>
          <p:cNvSpPr>
            <a:spLocks noGrp="1"/>
          </p:cNvSpPr>
          <p:nvPr>
            <p:ph type="title"/>
          </p:nvPr>
        </p:nvSpPr>
        <p:spPr/>
        <p:txBody>
          <a:bodyPr/>
          <a:lstStyle/>
          <a:p>
            <a:r>
              <a:rPr lang="en-US" dirty="0"/>
              <a:t>How can my compassion help others?</a:t>
            </a:r>
          </a:p>
        </p:txBody>
      </p:sp>
      <p:sp>
        <p:nvSpPr>
          <p:cNvPr id="3" name="Content Placeholder 2">
            <a:extLst>
              <a:ext uri="{FF2B5EF4-FFF2-40B4-BE49-F238E27FC236}">
                <a16:creationId xmlns:a16="http://schemas.microsoft.com/office/drawing/2014/main" id="{30D27330-121C-684E-AD98-9DB4F7417545}"/>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792097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3917-8357-3941-A8B7-7CB849DCDF7A}"/>
              </a:ext>
            </a:extLst>
          </p:cNvPr>
          <p:cNvSpPr>
            <a:spLocks noGrp="1"/>
          </p:cNvSpPr>
          <p:nvPr>
            <p:ph type="title"/>
          </p:nvPr>
        </p:nvSpPr>
        <p:spPr/>
        <p:txBody>
          <a:bodyPr/>
          <a:lstStyle/>
          <a:p>
            <a:r>
              <a:rPr lang="en-US" dirty="0"/>
              <a:t>How can my compassion help others?</a:t>
            </a:r>
          </a:p>
        </p:txBody>
      </p:sp>
      <p:sp>
        <p:nvSpPr>
          <p:cNvPr id="3" name="Content Placeholder 2">
            <a:extLst>
              <a:ext uri="{FF2B5EF4-FFF2-40B4-BE49-F238E27FC236}">
                <a16:creationId xmlns:a16="http://schemas.microsoft.com/office/drawing/2014/main" id="{5B2FDE16-810F-A844-953D-B3CEC76B72C3}"/>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2202119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CCC8-D93E-A544-8C7C-3828E90A6E02}"/>
              </a:ext>
            </a:extLst>
          </p:cNvPr>
          <p:cNvSpPr>
            <a:spLocks noGrp="1"/>
          </p:cNvSpPr>
          <p:nvPr>
            <p:ph type="title"/>
          </p:nvPr>
        </p:nvSpPr>
        <p:spPr/>
        <p:txBody>
          <a:bodyPr/>
          <a:lstStyle/>
          <a:p>
            <a:r>
              <a:rPr lang="en-US" dirty="0"/>
              <a:t>How can my compassion help others?</a:t>
            </a:r>
          </a:p>
        </p:txBody>
      </p:sp>
      <p:sp>
        <p:nvSpPr>
          <p:cNvPr id="3" name="Content Placeholder 2">
            <a:extLst>
              <a:ext uri="{FF2B5EF4-FFF2-40B4-BE49-F238E27FC236}">
                <a16:creationId xmlns:a16="http://schemas.microsoft.com/office/drawing/2014/main" id="{51F62C80-EBAD-404B-B868-C335FE88AC10}"/>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583060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029E-A5AF-714A-94B9-14DABE6B3169}"/>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FDDF83B6-1059-6F48-A5F9-2E8012A8EC71}"/>
              </a:ext>
            </a:extLst>
          </p:cNvPr>
          <p:cNvSpPr>
            <a:spLocks noGrp="1"/>
          </p:cNvSpPr>
          <p:nvPr>
            <p:ph sz="quarter" idx="13"/>
          </p:nvPr>
        </p:nvSpPr>
        <p:spPr/>
        <p:txBody>
          <a:bodyPr/>
          <a:lstStyle/>
          <a:p>
            <a:r>
              <a:rPr lang="en-GB" dirty="0"/>
              <a:t>How does the compassion of others toward me help me become more compassionate? Can I think of any examples? </a:t>
            </a:r>
          </a:p>
          <a:p>
            <a:endParaRPr lang="en-US" dirty="0"/>
          </a:p>
        </p:txBody>
      </p:sp>
    </p:spTree>
    <p:extLst>
      <p:ext uri="{BB962C8B-B14F-4D97-AF65-F5344CB8AC3E}">
        <p14:creationId xmlns:p14="http://schemas.microsoft.com/office/powerpoint/2010/main" val="353032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99A5-46A8-5545-8C42-6D3C110AAA2B}"/>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AD7CB8C5-041B-AA4F-B165-F0A840534DA4}"/>
              </a:ext>
            </a:extLst>
          </p:cNvPr>
          <p:cNvSpPr>
            <a:spLocks noGrp="1"/>
          </p:cNvSpPr>
          <p:nvPr>
            <p:ph sz="quarter" idx="13"/>
          </p:nvPr>
        </p:nvSpPr>
        <p:spPr/>
        <p:txBody>
          <a:bodyPr/>
          <a:lstStyle/>
          <a:p>
            <a:r>
              <a:rPr lang="en-GB" dirty="0"/>
              <a:t>How does the compassion of others affect my ability to overcome my greed, envy, lust, anger, sloth, ego? </a:t>
            </a:r>
          </a:p>
          <a:p>
            <a:endParaRPr lang="en-GB" dirty="0"/>
          </a:p>
          <a:p>
            <a:r>
              <a:rPr lang="en-GB" dirty="0"/>
              <a:t>How does the compassion of others affect my sorrow? </a:t>
            </a:r>
          </a:p>
          <a:p>
            <a:endParaRPr lang="en-GB" dirty="0"/>
          </a:p>
          <a:p>
            <a:r>
              <a:rPr lang="en-GB" dirty="0"/>
              <a:t>How does the compassion of others affect my level of fear and anxiety?</a:t>
            </a:r>
          </a:p>
          <a:p>
            <a:endParaRPr lang="en-US" dirty="0"/>
          </a:p>
        </p:txBody>
      </p:sp>
    </p:spTree>
    <p:extLst>
      <p:ext uri="{BB962C8B-B14F-4D97-AF65-F5344CB8AC3E}">
        <p14:creationId xmlns:p14="http://schemas.microsoft.com/office/powerpoint/2010/main" val="167803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9C80-C17B-C74C-B6C5-0417C36E764E}"/>
              </a:ext>
            </a:extLst>
          </p:cNvPr>
          <p:cNvSpPr>
            <a:spLocks noGrp="1"/>
          </p:cNvSpPr>
          <p:nvPr>
            <p:ph type="title"/>
          </p:nvPr>
        </p:nvSpPr>
        <p:spPr/>
        <p:txBody>
          <a:bodyPr/>
          <a:lstStyle/>
          <a:p>
            <a:r>
              <a:rPr lang="en-US" dirty="0"/>
              <a:t>My compassion and me</a:t>
            </a:r>
          </a:p>
        </p:txBody>
      </p:sp>
      <p:sp>
        <p:nvSpPr>
          <p:cNvPr id="3" name="Content Placeholder 2">
            <a:extLst>
              <a:ext uri="{FF2B5EF4-FFF2-40B4-BE49-F238E27FC236}">
                <a16:creationId xmlns:a16="http://schemas.microsoft.com/office/drawing/2014/main" id="{3F493971-D2E6-7341-8D14-9601946F4CD4}"/>
              </a:ext>
            </a:extLst>
          </p:cNvPr>
          <p:cNvSpPr>
            <a:spLocks noGrp="1"/>
          </p:cNvSpPr>
          <p:nvPr>
            <p:ph sz="quarter" idx="13"/>
          </p:nvPr>
        </p:nvSpPr>
        <p:spPr/>
        <p:txBody>
          <a:bodyPr>
            <a:normAutofit fontScale="77500" lnSpcReduction="20000"/>
          </a:bodyPr>
          <a:lstStyle/>
          <a:p>
            <a:r>
              <a:rPr lang="en-US" dirty="0"/>
              <a:t>Who am </a:t>
            </a:r>
            <a:r>
              <a:rPr lang="en-US" dirty="0" err="1"/>
              <a:t>i</a:t>
            </a:r>
            <a:r>
              <a:rPr lang="en-US" dirty="0"/>
              <a:t>?</a:t>
            </a:r>
          </a:p>
          <a:p>
            <a:r>
              <a:rPr lang="en-US" dirty="0"/>
              <a:t>What is my purpose in life?</a:t>
            </a:r>
          </a:p>
          <a:p>
            <a:r>
              <a:rPr lang="en-US" dirty="0"/>
              <a:t>Are myself and my compassion at peace with each other?</a:t>
            </a:r>
          </a:p>
          <a:p>
            <a:r>
              <a:rPr lang="en-US" dirty="0"/>
              <a:t>What role does compassion play in my life purpose?</a:t>
            </a:r>
          </a:p>
          <a:p>
            <a:r>
              <a:rPr lang="en-US" dirty="0"/>
              <a:t>How much room is there in my life for compassion?</a:t>
            </a:r>
          </a:p>
          <a:p>
            <a:r>
              <a:rPr lang="en-US" dirty="0"/>
              <a:t>How can I make more room for compassion?</a:t>
            </a:r>
          </a:p>
          <a:p>
            <a:r>
              <a:rPr lang="en-US" dirty="0"/>
              <a:t>Do I have compassion on myself?</a:t>
            </a:r>
          </a:p>
          <a:p>
            <a:r>
              <a:rPr lang="en-US" dirty="0"/>
              <a:t>Do I have compassion on others?</a:t>
            </a:r>
          </a:p>
          <a:p>
            <a:r>
              <a:rPr lang="en-US" dirty="0"/>
              <a:t>Is my feeling of compassion, one with my </a:t>
            </a:r>
            <a:r>
              <a:rPr lang="en-US" dirty="0" err="1"/>
              <a:t>behaviour</a:t>
            </a:r>
            <a:r>
              <a:rPr lang="en-US" dirty="0"/>
              <a:t>? Am I able to express the compassion I feel? </a:t>
            </a:r>
          </a:p>
        </p:txBody>
      </p:sp>
    </p:spTree>
    <p:extLst>
      <p:ext uri="{BB962C8B-B14F-4D97-AF65-F5344CB8AC3E}">
        <p14:creationId xmlns:p14="http://schemas.microsoft.com/office/powerpoint/2010/main" val="718535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3340-3A7A-2A40-A038-4D547ECBF05B}"/>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CB18C5B3-E3A2-274C-B1F6-6E4B955497C8}"/>
              </a:ext>
            </a:extLst>
          </p:cNvPr>
          <p:cNvSpPr>
            <a:spLocks noGrp="1"/>
          </p:cNvSpPr>
          <p:nvPr>
            <p:ph sz="quarter" idx="13"/>
          </p:nvPr>
        </p:nvSpPr>
        <p:spPr/>
        <p:txBody>
          <a:bodyPr/>
          <a:lstStyle/>
          <a:p>
            <a:r>
              <a:rPr lang="en-US" dirty="0"/>
              <a:t>How does the compassion of others toward me help me overcome my greed?</a:t>
            </a:r>
          </a:p>
        </p:txBody>
      </p:sp>
    </p:spTree>
    <p:extLst>
      <p:ext uri="{BB962C8B-B14F-4D97-AF65-F5344CB8AC3E}">
        <p14:creationId xmlns:p14="http://schemas.microsoft.com/office/powerpoint/2010/main" val="4286493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27F3A-E2F8-9D41-8B13-906907126971}"/>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2F6D0150-FD5E-E942-832A-B3B46ED95AEC}"/>
              </a:ext>
            </a:extLst>
          </p:cNvPr>
          <p:cNvSpPr>
            <a:spLocks noGrp="1"/>
          </p:cNvSpPr>
          <p:nvPr>
            <p:ph sz="quarter" idx="13"/>
          </p:nvPr>
        </p:nvSpPr>
        <p:spPr/>
        <p:txBody>
          <a:bodyPr/>
          <a:lstStyle/>
          <a:p>
            <a:r>
              <a:rPr lang="en-US" dirty="0"/>
              <a:t>How does the compassion of others toward me help me overcome my Envy?</a:t>
            </a:r>
          </a:p>
        </p:txBody>
      </p:sp>
    </p:spTree>
    <p:extLst>
      <p:ext uri="{BB962C8B-B14F-4D97-AF65-F5344CB8AC3E}">
        <p14:creationId xmlns:p14="http://schemas.microsoft.com/office/powerpoint/2010/main" val="2269183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27FB-7680-D545-AC00-908390A83A76}"/>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293ACC8C-2D8D-2642-B7A9-3F4370C16C3F}"/>
              </a:ext>
            </a:extLst>
          </p:cNvPr>
          <p:cNvSpPr>
            <a:spLocks noGrp="1"/>
          </p:cNvSpPr>
          <p:nvPr>
            <p:ph sz="quarter" idx="13"/>
          </p:nvPr>
        </p:nvSpPr>
        <p:spPr/>
        <p:txBody>
          <a:bodyPr/>
          <a:lstStyle/>
          <a:p>
            <a:r>
              <a:rPr lang="en-US" dirty="0"/>
              <a:t>How does the compassion of others toward me help me overcome my anger?</a:t>
            </a:r>
          </a:p>
        </p:txBody>
      </p:sp>
    </p:spTree>
    <p:extLst>
      <p:ext uri="{BB962C8B-B14F-4D97-AF65-F5344CB8AC3E}">
        <p14:creationId xmlns:p14="http://schemas.microsoft.com/office/powerpoint/2010/main" val="2135074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F9CA-1E02-2842-B3A6-7AD6DD39B0F5}"/>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DBEE8698-FA90-A54E-B2DA-7086D3750959}"/>
              </a:ext>
            </a:extLst>
          </p:cNvPr>
          <p:cNvSpPr>
            <a:spLocks noGrp="1"/>
          </p:cNvSpPr>
          <p:nvPr>
            <p:ph sz="quarter" idx="13"/>
          </p:nvPr>
        </p:nvSpPr>
        <p:spPr/>
        <p:txBody>
          <a:bodyPr/>
          <a:lstStyle/>
          <a:p>
            <a:r>
              <a:rPr lang="en-US" dirty="0"/>
              <a:t>How does the compassion of others toward me help me overcome my sloth?</a:t>
            </a:r>
          </a:p>
        </p:txBody>
      </p:sp>
    </p:spTree>
    <p:extLst>
      <p:ext uri="{BB962C8B-B14F-4D97-AF65-F5344CB8AC3E}">
        <p14:creationId xmlns:p14="http://schemas.microsoft.com/office/powerpoint/2010/main" val="700593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3CD6-FBDB-D746-828F-8AD8AE76C486}"/>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8D166D25-A418-DC4A-85CC-7B4B46C793E5}"/>
              </a:ext>
            </a:extLst>
          </p:cNvPr>
          <p:cNvSpPr>
            <a:spLocks noGrp="1"/>
          </p:cNvSpPr>
          <p:nvPr>
            <p:ph sz="quarter" idx="13"/>
          </p:nvPr>
        </p:nvSpPr>
        <p:spPr/>
        <p:txBody>
          <a:bodyPr/>
          <a:lstStyle/>
          <a:p>
            <a:r>
              <a:rPr lang="en-US" dirty="0"/>
              <a:t>How does the compassion of others toward me help me overcome my lust?</a:t>
            </a:r>
          </a:p>
        </p:txBody>
      </p:sp>
    </p:spTree>
    <p:extLst>
      <p:ext uri="{BB962C8B-B14F-4D97-AF65-F5344CB8AC3E}">
        <p14:creationId xmlns:p14="http://schemas.microsoft.com/office/powerpoint/2010/main" val="4228711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4C72-FDD8-6B4B-9A42-E7B4ABFA57CF}"/>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A94700B9-5B1A-FC4C-BE53-8419DF3A1066}"/>
              </a:ext>
            </a:extLst>
          </p:cNvPr>
          <p:cNvSpPr>
            <a:spLocks noGrp="1"/>
          </p:cNvSpPr>
          <p:nvPr>
            <p:ph sz="quarter" idx="13"/>
          </p:nvPr>
        </p:nvSpPr>
        <p:spPr/>
        <p:txBody>
          <a:bodyPr/>
          <a:lstStyle/>
          <a:p>
            <a:r>
              <a:rPr lang="en-US" dirty="0"/>
              <a:t>How does the compassion of others toward me help me overcome my pride/ego?</a:t>
            </a:r>
          </a:p>
        </p:txBody>
      </p:sp>
    </p:spTree>
    <p:extLst>
      <p:ext uri="{BB962C8B-B14F-4D97-AF65-F5344CB8AC3E}">
        <p14:creationId xmlns:p14="http://schemas.microsoft.com/office/powerpoint/2010/main" val="434938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7568-0C65-6B4C-BC99-06B0E54DDFE2}"/>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83E63BAC-4AAC-6F49-A529-95E04FF2B30F}"/>
              </a:ext>
            </a:extLst>
          </p:cNvPr>
          <p:cNvSpPr>
            <a:spLocks noGrp="1"/>
          </p:cNvSpPr>
          <p:nvPr>
            <p:ph sz="quarter" idx="13"/>
          </p:nvPr>
        </p:nvSpPr>
        <p:spPr/>
        <p:txBody>
          <a:bodyPr/>
          <a:lstStyle/>
          <a:p>
            <a:r>
              <a:rPr lang="en-US" dirty="0"/>
              <a:t>How does the compassion of others toward me help me overcome my sorrows?</a:t>
            </a:r>
          </a:p>
        </p:txBody>
      </p:sp>
    </p:spTree>
    <p:extLst>
      <p:ext uri="{BB962C8B-B14F-4D97-AF65-F5344CB8AC3E}">
        <p14:creationId xmlns:p14="http://schemas.microsoft.com/office/powerpoint/2010/main" val="3556883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2957-2640-D747-98D8-522A44DDCEE6}"/>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8E749182-E2A0-554B-9854-9FA8B30FA076}"/>
              </a:ext>
            </a:extLst>
          </p:cNvPr>
          <p:cNvSpPr>
            <a:spLocks noGrp="1"/>
          </p:cNvSpPr>
          <p:nvPr>
            <p:ph sz="quarter" idx="13"/>
          </p:nvPr>
        </p:nvSpPr>
        <p:spPr/>
        <p:txBody>
          <a:bodyPr/>
          <a:lstStyle/>
          <a:p>
            <a:r>
              <a:rPr lang="en-US" dirty="0"/>
              <a:t>How does the compassion of others toward me help me overcome my fears and anxiety?</a:t>
            </a:r>
          </a:p>
        </p:txBody>
      </p:sp>
    </p:spTree>
    <p:extLst>
      <p:ext uri="{BB962C8B-B14F-4D97-AF65-F5344CB8AC3E}">
        <p14:creationId xmlns:p14="http://schemas.microsoft.com/office/powerpoint/2010/main" val="14362267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C8DE-2430-9443-9D21-51CAB26DD074}"/>
              </a:ext>
            </a:extLst>
          </p:cNvPr>
          <p:cNvSpPr>
            <a:spLocks noGrp="1"/>
          </p:cNvSpPr>
          <p:nvPr>
            <p:ph type="title"/>
          </p:nvPr>
        </p:nvSpPr>
        <p:spPr/>
        <p:txBody>
          <a:bodyPr/>
          <a:lstStyle/>
          <a:p>
            <a:r>
              <a:rPr lang="en-US" dirty="0"/>
              <a:t>Compassion of others</a:t>
            </a:r>
          </a:p>
        </p:txBody>
      </p:sp>
      <p:sp>
        <p:nvSpPr>
          <p:cNvPr id="3" name="Content Placeholder 2">
            <a:extLst>
              <a:ext uri="{FF2B5EF4-FFF2-40B4-BE49-F238E27FC236}">
                <a16:creationId xmlns:a16="http://schemas.microsoft.com/office/drawing/2014/main" id="{CF291B9B-32DE-5245-AB94-583CBAEB836E}"/>
              </a:ext>
            </a:extLst>
          </p:cNvPr>
          <p:cNvSpPr>
            <a:spLocks noGrp="1"/>
          </p:cNvSpPr>
          <p:nvPr>
            <p:ph sz="quarter" idx="13"/>
          </p:nvPr>
        </p:nvSpPr>
        <p:spPr/>
        <p:txBody>
          <a:bodyPr/>
          <a:lstStyle/>
          <a:p>
            <a:r>
              <a:rPr lang="en-GB" dirty="0"/>
              <a:t>What role does the compassion of others play in my relationships?</a:t>
            </a:r>
          </a:p>
          <a:p>
            <a:endParaRPr lang="en-US" dirty="0"/>
          </a:p>
        </p:txBody>
      </p:sp>
    </p:spTree>
    <p:extLst>
      <p:ext uri="{BB962C8B-B14F-4D97-AF65-F5344CB8AC3E}">
        <p14:creationId xmlns:p14="http://schemas.microsoft.com/office/powerpoint/2010/main" val="2054849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522C4-E715-4644-9533-3484F9CF6A1B}"/>
              </a:ext>
            </a:extLst>
          </p:cNvPr>
          <p:cNvSpPr>
            <a:spLocks noGrp="1"/>
          </p:cNvSpPr>
          <p:nvPr>
            <p:ph type="title"/>
          </p:nvPr>
        </p:nvSpPr>
        <p:spPr/>
        <p:txBody>
          <a:bodyPr/>
          <a:lstStyle/>
          <a:p>
            <a:r>
              <a:rPr lang="en-GB" dirty="0"/>
              <a:t>Compassion and my relationships</a:t>
            </a:r>
            <a:br>
              <a:rPr lang="en-GB" dirty="0"/>
            </a:br>
            <a:endParaRPr lang="en-US" dirty="0"/>
          </a:p>
        </p:txBody>
      </p:sp>
      <p:sp>
        <p:nvSpPr>
          <p:cNvPr id="3" name="Content Placeholder 2">
            <a:extLst>
              <a:ext uri="{FF2B5EF4-FFF2-40B4-BE49-F238E27FC236}">
                <a16:creationId xmlns:a16="http://schemas.microsoft.com/office/drawing/2014/main" id="{6AA85CB9-3A8A-EB4E-8758-3940B35E5662}"/>
              </a:ext>
            </a:extLst>
          </p:cNvPr>
          <p:cNvSpPr>
            <a:spLocks noGrp="1"/>
          </p:cNvSpPr>
          <p:nvPr>
            <p:ph sz="quarter" idx="13"/>
          </p:nvPr>
        </p:nvSpPr>
        <p:spPr/>
        <p:txBody>
          <a:bodyPr>
            <a:normAutofit fontScale="92500" lnSpcReduction="20000"/>
          </a:bodyPr>
          <a:lstStyle/>
          <a:p>
            <a:r>
              <a:rPr lang="en-GB" dirty="0"/>
              <a:t>What role does my compassion play in my relationships;</a:t>
            </a:r>
          </a:p>
          <a:p>
            <a:pPr marL="0" indent="0">
              <a:buNone/>
            </a:pPr>
            <a:endParaRPr lang="en-GB" dirty="0"/>
          </a:p>
          <a:p>
            <a:r>
              <a:rPr lang="en-GB" dirty="0"/>
              <a:t>With my parents?</a:t>
            </a:r>
          </a:p>
          <a:p>
            <a:r>
              <a:rPr lang="en-GB" dirty="0"/>
              <a:t> With my partner? </a:t>
            </a:r>
          </a:p>
          <a:p>
            <a:r>
              <a:rPr lang="en-GB" dirty="0"/>
              <a:t>With my children? </a:t>
            </a:r>
          </a:p>
          <a:p>
            <a:r>
              <a:rPr lang="en-GB" dirty="0"/>
              <a:t>With my siblings? </a:t>
            </a:r>
          </a:p>
          <a:p>
            <a:r>
              <a:rPr lang="en-GB" dirty="0"/>
              <a:t>With my friends? </a:t>
            </a:r>
          </a:p>
          <a:p>
            <a:r>
              <a:rPr lang="en-GB" dirty="0"/>
              <a:t>With my Creator?</a:t>
            </a:r>
          </a:p>
          <a:p>
            <a:endParaRPr lang="en-US" dirty="0"/>
          </a:p>
        </p:txBody>
      </p:sp>
    </p:spTree>
    <p:extLst>
      <p:ext uri="{BB962C8B-B14F-4D97-AF65-F5344CB8AC3E}">
        <p14:creationId xmlns:p14="http://schemas.microsoft.com/office/powerpoint/2010/main" val="360318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4760-A905-214D-97AC-BB2C6084B2F1}"/>
              </a:ext>
            </a:extLst>
          </p:cNvPr>
          <p:cNvSpPr>
            <a:spLocks noGrp="1"/>
          </p:cNvSpPr>
          <p:nvPr>
            <p:ph type="title"/>
          </p:nvPr>
        </p:nvSpPr>
        <p:spPr/>
        <p:txBody>
          <a:bodyPr/>
          <a:lstStyle/>
          <a:p>
            <a:r>
              <a:rPr lang="en-US" dirty="0"/>
              <a:t>My Compassion and me</a:t>
            </a:r>
          </a:p>
        </p:txBody>
      </p:sp>
      <p:sp>
        <p:nvSpPr>
          <p:cNvPr id="3" name="Content Placeholder 2">
            <a:extLst>
              <a:ext uri="{FF2B5EF4-FFF2-40B4-BE49-F238E27FC236}">
                <a16:creationId xmlns:a16="http://schemas.microsoft.com/office/drawing/2014/main" id="{2FCE73A7-0D3A-AD42-AF9E-2582B07A15BE}"/>
              </a:ext>
            </a:extLst>
          </p:cNvPr>
          <p:cNvSpPr>
            <a:spLocks noGrp="1"/>
          </p:cNvSpPr>
          <p:nvPr>
            <p:ph sz="quarter" idx="13"/>
          </p:nvPr>
        </p:nvSpPr>
        <p:spPr/>
        <p:txBody>
          <a:bodyPr/>
          <a:lstStyle/>
          <a:p>
            <a:r>
              <a:rPr lang="en-US" dirty="0"/>
              <a:t>How can my compassion help me?</a:t>
            </a:r>
          </a:p>
          <a:p>
            <a:r>
              <a:rPr lang="en-US" dirty="0"/>
              <a:t>How can my compassion help others?</a:t>
            </a:r>
          </a:p>
          <a:p>
            <a:r>
              <a:rPr lang="en-US" dirty="0"/>
              <a:t>What role does my compassion play in my relationship with myself?</a:t>
            </a:r>
          </a:p>
          <a:p>
            <a:r>
              <a:rPr lang="en-US" dirty="0"/>
              <a:t>What role does my compassion play in my relationship with others?</a:t>
            </a:r>
          </a:p>
          <a:p>
            <a:r>
              <a:rPr lang="en-US" dirty="0"/>
              <a:t>What role does my compassion play in my relationship with my Creator?</a:t>
            </a:r>
          </a:p>
          <a:p>
            <a:r>
              <a:rPr lang="en-US" dirty="0"/>
              <a:t>What will help me have more compassion?</a:t>
            </a:r>
          </a:p>
          <a:p>
            <a:r>
              <a:rPr lang="en-US" dirty="0"/>
              <a:t>Am I one with my compassion? Or is it separate from me?</a:t>
            </a:r>
          </a:p>
        </p:txBody>
      </p:sp>
    </p:spTree>
    <p:extLst>
      <p:ext uri="{BB962C8B-B14F-4D97-AF65-F5344CB8AC3E}">
        <p14:creationId xmlns:p14="http://schemas.microsoft.com/office/powerpoint/2010/main" val="10260076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B1128-01A0-C043-903C-0A0B2C65F27B}"/>
              </a:ext>
            </a:extLst>
          </p:cNvPr>
          <p:cNvSpPr>
            <a:spLocks noGrp="1"/>
          </p:cNvSpPr>
          <p:nvPr>
            <p:ph type="title"/>
          </p:nvPr>
        </p:nvSpPr>
        <p:spPr/>
        <p:txBody>
          <a:bodyPr/>
          <a:lstStyle/>
          <a:p>
            <a:r>
              <a:rPr lang="en-GB" dirty="0"/>
              <a:t>Compassion and my relationships</a:t>
            </a:r>
            <a:endParaRPr lang="en-US" dirty="0"/>
          </a:p>
        </p:txBody>
      </p:sp>
      <p:sp>
        <p:nvSpPr>
          <p:cNvPr id="3" name="Content Placeholder 2">
            <a:extLst>
              <a:ext uri="{FF2B5EF4-FFF2-40B4-BE49-F238E27FC236}">
                <a16:creationId xmlns:a16="http://schemas.microsoft.com/office/drawing/2014/main" id="{C475997A-ACAB-A84B-A5DB-2213F8AD99C5}"/>
              </a:ext>
            </a:extLst>
          </p:cNvPr>
          <p:cNvSpPr>
            <a:spLocks noGrp="1"/>
          </p:cNvSpPr>
          <p:nvPr>
            <p:ph sz="quarter" idx="13"/>
          </p:nvPr>
        </p:nvSpPr>
        <p:spPr/>
        <p:txBody>
          <a:bodyPr/>
          <a:lstStyle/>
          <a:p>
            <a:r>
              <a:rPr lang="en-GB" dirty="0"/>
              <a:t>Where does my compassion come from? </a:t>
            </a:r>
          </a:p>
          <a:p>
            <a:r>
              <a:rPr lang="en-GB" dirty="0"/>
              <a:t>What role does my Creator play in my compassion and my ability to express it?</a:t>
            </a:r>
          </a:p>
          <a:p>
            <a:pPr marL="0" indent="0">
              <a:buNone/>
            </a:pPr>
            <a:endParaRPr lang="en-US" dirty="0"/>
          </a:p>
        </p:txBody>
      </p:sp>
    </p:spTree>
    <p:extLst>
      <p:ext uri="{BB962C8B-B14F-4D97-AF65-F5344CB8AC3E}">
        <p14:creationId xmlns:p14="http://schemas.microsoft.com/office/powerpoint/2010/main" val="3957372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EB89A-F3F5-F546-810B-0CEC49F871A6}"/>
              </a:ext>
            </a:extLst>
          </p:cNvPr>
          <p:cNvSpPr>
            <a:spLocks noGrp="1"/>
          </p:cNvSpPr>
          <p:nvPr>
            <p:ph type="title"/>
          </p:nvPr>
        </p:nvSpPr>
        <p:spPr/>
        <p:txBody>
          <a:bodyPr/>
          <a:lstStyle/>
          <a:p>
            <a:r>
              <a:rPr lang="en-GB" dirty="0"/>
              <a:t>Compassion and my relationships</a:t>
            </a:r>
            <a:endParaRPr lang="en-US" dirty="0"/>
          </a:p>
        </p:txBody>
      </p:sp>
      <p:sp>
        <p:nvSpPr>
          <p:cNvPr id="3" name="Content Placeholder 2">
            <a:extLst>
              <a:ext uri="{FF2B5EF4-FFF2-40B4-BE49-F238E27FC236}">
                <a16:creationId xmlns:a16="http://schemas.microsoft.com/office/drawing/2014/main" id="{1F7CFF20-A71D-4044-AFDC-C9A4DC09A94B}"/>
              </a:ext>
            </a:extLst>
          </p:cNvPr>
          <p:cNvSpPr>
            <a:spLocks noGrp="1"/>
          </p:cNvSpPr>
          <p:nvPr>
            <p:ph sz="quarter" idx="13"/>
          </p:nvPr>
        </p:nvSpPr>
        <p:spPr/>
        <p:txBody>
          <a:bodyPr>
            <a:normAutofit fontScale="70000" lnSpcReduction="20000"/>
          </a:bodyPr>
          <a:lstStyle/>
          <a:p>
            <a:r>
              <a:rPr lang="en-US" dirty="0"/>
              <a:t>Who shows me compassion when I have wronged and need forgiveness?</a:t>
            </a:r>
          </a:p>
          <a:p>
            <a:r>
              <a:rPr lang="en-US" dirty="0"/>
              <a:t>Who shows me compassion when I am hungry and need to eat?</a:t>
            </a:r>
          </a:p>
          <a:p>
            <a:r>
              <a:rPr lang="en-US" dirty="0"/>
              <a:t>Who shows me compassion when I am thirsty and need to drink water?</a:t>
            </a:r>
          </a:p>
          <a:p>
            <a:r>
              <a:rPr lang="en-US" dirty="0"/>
              <a:t>Who shows me compassion when I am sick and need to be looked after?</a:t>
            </a:r>
          </a:p>
          <a:p>
            <a:r>
              <a:rPr lang="en-US" dirty="0"/>
              <a:t>Who shows me compassion when I am poor and need help?</a:t>
            </a:r>
          </a:p>
          <a:p>
            <a:r>
              <a:rPr lang="en-US" dirty="0"/>
              <a:t>Who shows me compassion when I am lost and need guidance?</a:t>
            </a:r>
          </a:p>
          <a:p>
            <a:r>
              <a:rPr lang="en-US" dirty="0"/>
              <a:t>Who shows me compassion when I am lonely and need a companion?</a:t>
            </a:r>
          </a:p>
          <a:p>
            <a:r>
              <a:rPr lang="en-US" dirty="0"/>
              <a:t>Who shows me compassion when I am oppressed and need to be rescued?</a:t>
            </a:r>
          </a:p>
          <a:p>
            <a:r>
              <a:rPr lang="en-US" dirty="0"/>
              <a:t>Who shows me compassion when I am lowly and need to be lifted in spirit?</a:t>
            </a:r>
          </a:p>
          <a:p>
            <a:r>
              <a:rPr lang="en-US" dirty="0"/>
              <a:t>Who shows me compassion when I weep and want to laugh?</a:t>
            </a:r>
          </a:p>
          <a:p>
            <a:endParaRPr lang="en-US" dirty="0"/>
          </a:p>
        </p:txBody>
      </p:sp>
    </p:spTree>
    <p:extLst>
      <p:ext uri="{BB962C8B-B14F-4D97-AF65-F5344CB8AC3E}">
        <p14:creationId xmlns:p14="http://schemas.microsoft.com/office/powerpoint/2010/main" val="3654029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E599-6175-414B-8D76-C252325F5016}"/>
              </a:ext>
            </a:extLst>
          </p:cNvPr>
          <p:cNvSpPr>
            <a:spLocks noGrp="1"/>
          </p:cNvSpPr>
          <p:nvPr>
            <p:ph type="title"/>
          </p:nvPr>
        </p:nvSpPr>
        <p:spPr/>
        <p:txBody>
          <a:bodyPr/>
          <a:lstStyle/>
          <a:p>
            <a:r>
              <a:rPr lang="en-US" dirty="0"/>
              <a:t>Do I want to be more compassionate?</a:t>
            </a:r>
          </a:p>
        </p:txBody>
      </p:sp>
      <p:sp>
        <p:nvSpPr>
          <p:cNvPr id="3" name="Content Placeholder 2">
            <a:extLst>
              <a:ext uri="{FF2B5EF4-FFF2-40B4-BE49-F238E27FC236}">
                <a16:creationId xmlns:a16="http://schemas.microsoft.com/office/drawing/2014/main" id="{372923F8-F5ED-B346-8809-F91D2C55C976}"/>
              </a:ext>
            </a:extLst>
          </p:cNvPr>
          <p:cNvSpPr>
            <a:spLocks noGrp="1"/>
          </p:cNvSpPr>
          <p:nvPr>
            <p:ph sz="quarter" idx="13"/>
          </p:nvPr>
        </p:nvSpPr>
        <p:spPr/>
        <p:txBody>
          <a:bodyPr>
            <a:normAutofit fontScale="85000" lnSpcReduction="10000"/>
          </a:bodyPr>
          <a:lstStyle/>
          <a:p>
            <a:r>
              <a:rPr lang="en-US" dirty="0"/>
              <a:t>Is there anyone that is more compassionate than me? How do I know this?</a:t>
            </a:r>
          </a:p>
          <a:p>
            <a:r>
              <a:rPr lang="en-US" dirty="0"/>
              <a:t>Is there anyone that is less compassionate than me? How do I know this?</a:t>
            </a:r>
          </a:p>
          <a:p>
            <a:r>
              <a:rPr lang="en-US" dirty="0"/>
              <a:t>Do I love that which I have compassion for? do I want to be loved by that which has compassion for me? Do I love compassion? Does compassion love me?</a:t>
            </a:r>
          </a:p>
          <a:p>
            <a:r>
              <a:rPr lang="en-US" dirty="0"/>
              <a:t>Am I one with my compassion or do I force myself to be more compassionate? Does my compassion feel natural to me?</a:t>
            </a:r>
          </a:p>
          <a:p>
            <a:r>
              <a:rPr lang="en-US" dirty="0"/>
              <a:t>Is there a limit to my compassion? Or is my compassion infinite?</a:t>
            </a:r>
          </a:p>
          <a:p>
            <a:r>
              <a:rPr lang="en-US" dirty="0"/>
              <a:t>Does my compassion limit me?- if so how?</a:t>
            </a:r>
          </a:p>
          <a:p>
            <a:r>
              <a:rPr lang="en-US" dirty="0"/>
              <a:t>Do I put limits on my compassion?- if so why? How can I break free from these limits?</a:t>
            </a:r>
          </a:p>
        </p:txBody>
      </p:sp>
    </p:spTree>
    <p:extLst>
      <p:ext uri="{BB962C8B-B14F-4D97-AF65-F5344CB8AC3E}">
        <p14:creationId xmlns:p14="http://schemas.microsoft.com/office/powerpoint/2010/main" val="11472855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A4D64-A8E8-0A42-B1F3-4A735C14D373}"/>
              </a:ext>
            </a:extLst>
          </p:cNvPr>
          <p:cNvSpPr>
            <a:spLocks noGrp="1"/>
          </p:cNvSpPr>
          <p:nvPr>
            <p:ph type="title"/>
          </p:nvPr>
        </p:nvSpPr>
        <p:spPr/>
        <p:txBody>
          <a:bodyPr/>
          <a:lstStyle/>
          <a:p>
            <a:r>
              <a:rPr lang="en-US" dirty="0"/>
              <a:t>Do I want to be more compassionate?</a:t>
            </a:r>
          </a:p>
        </p:txBody>
      </p:sp>
      <p:sp>
        <p:nvSpPr>
          <p:cNvPr id="3" name="Content Placeholder 2">
            <a:extLst>
              <a:ext uri="{FF2B5EF4-FFF2-40B4-BE49-F238E27FC236}">
                <a16:creationId xmlns:a16="http://schemas.microsoft.com/office/drawing/2014/main" id="{0EC32043-2B57-B442-9104-14656C695480}"/>
              </a:ext>
            </a:extLst>
          </p:cNvPr>
          <p:cNvSpPr>
            <a:spLocks noGrp="1"/>
          </p:cNvSpPr>
          <p:nvPr>
            <p:ph sz="quarter" idx="13"/>
          </p:nvPr>
        </p:nvSpPr>
        <p:spPr/>
        <p:txBody>
          <a:bodyPr>
            <a:normAutofit fontScale="55000" lnSpcReduction="20000"/>
          </a:bodyPr>
          <a:lstStyle/>
          <a:p>
            <a:r>
              <a:rPr lang="en-US" dirty="0"/>
              <a:t>Do I want to be treated how I treat others?</a:t>
            </a:r>
          </a:p>
          <a:p>
            <a:r>
              <a:rPr lang="en-US" dirty="0"/>
              <a:t>Do I treat others how I want to be treated?</a:t>
            </a:r>
          </a:p>
          <a:p>
            <a:r>
              <a:rPr lang="en-US" dirty="0"/>
              <a:t>Do I want that others show me compassion?</a:t>
            </a:r>
          </a:p>
          <a:p>
            <a:r>
              <a:rPr lang="en-US" dirty="0"/>
              <a:t>Am I willing to show more compassion to others?</a:t>
            </a:r>
          </a:p>
          <a:p>
            <a:r>
              <a:rPr lang="en-US" dirty="0"/>
              <a:t>Do I want to improve my relationships?</a:t>
            </a:r>
          </a:p>
          <a:p>
            <a:r>
              <a:rPr lang="en-US" dirty="0"/>
              <a:t>Do I want to attain inner peace and help others to do the same?</a:t>
            </a:r>
          </a:p>
          <a:p>
            <a:r>
              <a:rPr lang="en-US" dirty="0"/>
              <a:t>Do I want others to love for me what they love for themselves?</a:t>
            </a:r>
          </a:p>
          <a:p>
            <a:r>
              <a:rPr lang="en-US" dirty="0"/>
              <a:t>Do I want to love others as myself?</a:t>
            </a:r>
          </a:p>
          <a:p>
            <a:r>
              <a:rPr lang="en-US" dirty="0"/>
              <a:t>Do I need to be able to love myself more? How can compassion help me have more love for others, and therefore for myself?</a:t>
            </a:r>
          </a:p>
          <a:p>
            <a:r>
              <a:rPr lang="en-US" dirty="0"/>
              <a:t>Would I like to see myself in others and let others see themselves in me?</a:t>
            </a:r>
          </a:p>
          <a:p>
            <a:r>
              <a:rPr lang="en-US" dirty="0"/>
              <a:t>Do I want to become one with compassion and allow it to guide me finding more of my hidden inner treasures?</a:t>
            </a:r>
          </a:p>
        </p:txBody>
      </p:sp>
    </p:spTree>
    <p:extLst>
      <p:ext uri="{BB962C8B-B14F-4D97-AF65-F5344CB8AC3E}">
        <p14:creationId xmlns:p14="http://schemas.microsoft.com/office/powerpoint/2010/main" val="2382521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9E2FE-0BEE-DD44-B0B8-2B1199A5D1B6}"/>
              </a:ext>
            </a:extLst>
          </p:cNvPr>
          <p:cNvSpPr>
            <a:spLocks noGrp="1"/>
          </p:cNvSpPr>
          <p:nvPr>
            <p:ph type="title"/>
          </p:nvPr>
        </p:nvSpPr>
        <p:spPr/>
        <p:txBody>
          <a:bodyPr/>
          <a:lstStyle/>
          <a:p>
            <a:r>
              <a:rPr lang="en-US" dirty="0"/>
              <a:t>How can I feel more compassion in my heart?</a:t>
            </a:r>
          </a:p>
        </p:txBody>
      </p:sp>
      <p:sp>
        <p:nvSpPr>
          <p:cNvPr id="3" name="Content Placeholder 2">
            <a:extLst>
              <a:ext uri="{FF2B5EF4-FFF2-40B4-BE49-F238E27FC236}">
                <a16:creationId xmlns:a16="http://schemas.microsoft.com/office/drawing/2014/main" id="{1441E38D-61B6-9F49-A4A0-2E07E7D3548F}"/>
              </a:ext>
            </a:extLst>
          </p:cNvPr>
          <p:cNvSpPr>
            <a:spLocks noGrp="1"/>
          </p:cNvSpPr>
          <p:nvPr>
            <p:ph sz="quarter" idx="13"/>
          </p:nvPr>
        </p:nvSpPr>
        <p:spPr/>
        <p:txBody>
          <a:bodyPr>
            <a:normAutofit fontScale="55000" lnSpcReduction="20000"/>
          </a:bodyPr>
          <a:lstStyle/>
          <a:p>
            <a:r>
              <a:rPr lang="en-US" dirty="0"/>
              <a:t>Have I tried to seek truth with a humble and sincere heart?</a:t>
            </a:r>
          </a:p>
          <a:p>
            <a:r>
              <a:rPr lang="en-US" dirty="0"/>
              <a:t>Have I tried taking responsibility for my speech and behavior instead of blaming others for negativity in my life?</a:t>
            </a:r>
          </a:p>
          <a:p>
            <a:r>
              <a:rPr lang="en-US" dirty="0"/>
              <a:t>Have I tried to show more respect for life and property other than my own?</a:t>
            </a:r>
          </a:p>
          <a:p>
            <a:r>
              <a:rPr lang="en-US" dirty="0"/>
              <a:t>Have I tried to engage in more prayer and meditation?</a:t>
            </a:r>
          </a:p>
          <a:p>
            <a:r>
              <a:rPr lang="en-US" dirty="0"/>
              <a:t>Have I tried to engage in acts of loving kindness?</a:t>
            </a:r>
          </a:p>
          <a:p>
            <a:r>
              <a:rPr lang="en-US" dirty="0"/>
              <a:t>Have I tried to gain wisdom from my hardship and struggle? </a:t>
            </a:r>
          </a:p>
          <a:p>
            <a:r>
              <a:rPr lang="en-US" dirty="0"/>
              <a:t>Have I Tried listening to others more to try to understand their perspective? </a:t>
            </a:r>
          </a:p>
          <a:p>
            <a:r>
              <a:rPr lang="en-US" dirty="0"/>
              <a:t>Have I tried to ponder instead of mock?</a:t>
            </a:r>
          </a:p>
          <a:p>
            <a:r>
              <a:rPr lang="en-US" dirty="0"/>
              <a:t>Have I tried to overcome the ego in my heart so that there is more room for my compassion to grow? </a:t>
            </a:r>
          </a:p>
          <a:p>
            <a:r>
              <a:rPr lang="en-US" dirty="0"/>
              <a:t>Have I tried to reflect on and transform my lust, greed, envy, sloth, pride, anger, sorrows and anxieties?</a:t>
            </a:r>
          </a:p>
          <a:p>
            <a:r>
              <a:rPr lang="en-US" dirty="0"/>
              <a:t>Have I tried to treat others how I want to be treated? </a:t>
            </a:r>
          </a:p>
        </p:txBody>
      </p:sp>
    </p:spTree>
    <p:extLst>
      <p:ext uri="{BB962C8B-B14F-4D97-AF65-F5344CB8AC3E}">
        <p14:creationId xmlns:p14="http://schemas.microsoft.com/office/powerpoint/2010/main" val="4173021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4BFC-AA89-4443-96CF-0AFA4B6B95F3}"/>
              </a:ext>
            </a:extLst>
          </p:cNvPr>
          <p:cNvSpPr>
            <a:spLocks noGrp="1"/>
          </p:cNvSpPr>
          <p:nvPr>
            <p:ph type="title"/>
          </p:nvPr>
        </p:nvSpPr>
        <p:spPr/>
        <p:txBody>
          <a:bodyPr/>
          <a:lstStyle/>
          <a:p>
            <a:r>
              <a:rPr lang="en-US" dirty="0"/>
              <a:t>How can I feel more compassion in my heart?</a:t>
            </a:r>
          </a:p>
        </p:txBody>
      </p:sp>
      <p:sp>
        <p:nvSpPr>
          <p:cNvPr id="3" name="Content Placeholder 2">
            <a:extLst>
              <a:ext uri="{FF2B5EF4-FFF2-40B4-BE49-F238E27FC236}">
                <a16:creationId xmlns:a16="http://schemas.microsoft.com/office/drawing/2014/main" id="{91C66649-66D1-B749-AE15-123AB8D40155}"/>
              </a:ext>
            </a:extLst>
          </p:cNvPr>
          <p:cNvSpPr>
            <a:spLocks noGrp="1"/>
          </p:cNvSpPr>
          <p:nvPr>
            <p:ph sz="quarter" idx="13"/>
          </p:nvPr>
        </p:nvSpPr>
        <p:spPr/>
        <p:txBody>
          <a:bodyPr>
            <a:normAutofit fontScale="47500" lnSpcReduction="20000"/>
          </a:bodyPr>
          <a:lstStyle/>
          <a:p>
            <a:endParaRPr lang="en-US" dirty="0"/>
          </a:p>
          <a:p>
            <a:r>
              <a:rPr lang="en-US" dirty="0"/>
              <a:t>Do I have to be compassionate in order to show compassion? – if so- why do I believe this? If not- how? </a:t>
            </a:r>
          </a:p>
          <a:p>
            <a:r>
              <a:rPr lang="en-US" dirty="0"/>
              <a:t>Will the feeling of compassion help me to show more compassion? What is the purpose of feeling compassion if it does not lead me to doing more good? </a:t>
            </a:r>
          </a:p>
          <a:p>
            <a:pPr marL="0" indent="0">
              <a:buNone/>
            </a:pPr>
            <a:endParaRPr lang="en-US" dirty="0"/>
          </a:p>
          <a:p>
            <a:r>
              <a:rPr lang="en-US" dirty="0"/>
              <a:t>What if I just do not feel the compassion? Am I still able to show compassion? Is this not going against myself? Or is this the other side of me that I want to overcome?</a:t>
            </a:r>
          </a:p>
          <a:p>
            <a:endParaRPr lang="en-US" dirty="0"/>
          </a:p>
          <a:p>
            <a:r>
              <a:rPr lang="en-US" dirty="0"/>
              <a:t>Have I ever been compassionate in the past? What happened which made me feel compassion towards another?  Did I use my compassion wisely? Did my feeling of compassion lead me to me showing compassion in my thought speech and action? Did my compassion lead me to patience? Did my compassion lead me to loving kindness? Did my compassion lead me to forgiveness? – why did my compassion forsake me? Did I look after my compassion? Did I take responsibility for my compassion? Will my compassion have compassion on me and give me another chance? Who is the Source of all compassion? Who can teach me Compassion? </a:t>
            </a:r>
          </a:p>
          <a:p>
            <a:endParaRPr lang="en-US" dirty="0"/>
          </a:p>
          <a:p>
            <a:r>
              <a:rPr lang="en-US" dirty="0"/>
              <a:t>How can Prayer help me? Have I tried asking the source of my compassion to help me?- if not- why not? What stops me? Do I not believe that there is One that is more compassionate than myself? Do I believe that I am self sufficient of my compassion and that I created it myself? How can humility help me find my compassion? What will make me more humble?</a:t>
            </a:r>
          </a:p>
        </p:txBody>
      </p:sp>
    </p:spTree>
    <p:extLst>
      <p:ext uri="{BB962C8B-B14F-4D97-AF65-F5344CB8AC3E}">
        <p14:creationId xmlns:p14="http://schemas.microsoft.com/office/powerpoint/2010/main" val="172306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BBCF-83CB-B14E-9103-82343C9DE6B6}"/>
              </a:ext>
            </a:extLst>
          </p:cNvPr>
          <p:cNvSpPr>
            <a:spLocks noGrp="1"/>
          </p:cNvSpPr>
          <p:nvPr>
            <p:ph type="title"/>
          </p:nvPr>
        </p:nvSpPr>
        <p:spPr/>
        <p:txBody>
          <a:bodyPr/>
          <a:lstStyle/>
          <a:p>
            <a:r>
              <a:rPr lang="en-US" dirty="0"/>
              <a:t>How can I be more compassionate?</a:t>
            </a:r>
          </a:p>
        </p:txBody>
      </p:sp>
      <p:sp>
        <p:nvSpPr>
          <p:cNvPr id="3" name="Content Placeholder 2">
            <a:extLst>
              <a:ext uri="{FF2B5EF4-FFF2-40B4-BE49-F238E27FC236}">
                <a16:creationId xmlns:a16="http://schemas.microsoft.com/office/drawing/2014/main" id="{17EC6018-13C9-2148-AAC2-22CA2C9112A6}"/>
              </a:ext>
            </a:extLst>
          </p:cNvPr>
          <p:cNvSpPr>
            <a:spLocks noGrp="1"/>
          </p:cNvSpPr>
          <p:nvPr>
            <p:ph sz="quarter" idx="13"/>
          </p:nvPr>
        </p:nvSpPr>
        <p:spPr/>
        <p:txBody>
          <a:bodyPr/>
          <a:lstStyle/>
          <a:p>
            <a:r>
              <a:rPr lang="en-US" dirty="0"/>
              <a:t>How can charity help me? Have I tried giving beyond my needs to those who need my help? –if not- why not? Do I not see their pain? Do I not hear their cry? How can I suddenly feel empathy when I do not have it? Must I suffer hardship and struggle myself in order to feel more compassion for others which will lead me to give more charity? Have I tried taking responsibility for my gifts and talents, and sharing them with those who have less than I? How can discipline in prayer and charity help me? How can obedience to my truth help me?</a:t>
            </a:r>
          </a:p>
          <a:p>
            <a:endParaRPr lang="en-US" dirty="0"/>
          </a:p>
        </p:txBody>
      </p:sp>
    </p:spTree>
    <p:extLst>
      <p:ext uri="{BB962C8B-B14F-4D97-AF65-F5344CB8AC3E}">
        <p14:creationId xmlns:p14="http://schemas.microsoft.com/office/powerpoint/2010/main" val="1561213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0EBE-BB32-B148-AD03-291BE7E627C2}"/>
              </a:ext>
            </a:extLst>
          </p:cNvPr>
          <p:cNvSpPr>
            <a:spLocks noGrp="1"/>
          </p:cNvSpPr>
          <p:nvPr>
            <p:ph type="title"/>
          </p:nvPr>
        </p:nvSpPr>
        <p:spPr/>
        <p:txBody>
          <a:bodyPr/>
          <a:lstStyle/>
          <a:p>
            <a:r>
              <a:rPr lang="en-US" dirty="0"/>
              <a:t>How can I be more compassionate?</a:t>
            </a:r>
          </a:p>
        </p:txBody>
      </p:sp>
      <p:sp>
        <p:nvSpPr>
          <p:cNvPr id="3" name="Content Placeholder 2">
            <a:extLst>
              <a:ext uri="{FF2B5EF4-FFF2-40B4-BE49-F238E27FC236}">
                <a16:creationId xmlns:a16="http://schemas.microsoft.com/office/drawing/2014/main" id="{19EE9876-971F-CC4D-B9F5-AE9630C9C822}"/>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969255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C966-AB3A-CF47-B752-A346350EBDB1}"/>
              </a:ext>
            </a:extLst>
          </p:cNvPr>
          <p:cNvSpPr>
            <a:spLocks noGrp="1"/>
          </p:cNvSpPr>
          <p:nvPr>
            <p:ph type="title"/>
          </p:nvPr>
        </p:nvSpPr>
        <p:spPr/>
        <p:txBody>
          <a:bodyPr/>
          <a:lstStyle/>
          <a:p>
            <a:r>
              <a:rPr lang="en-US" dirty="0"/>
              <a:t>The purpose of my compassion</a:t>
            </a:r>
          </a:p>
        </p:txBody>
      </p:sp>
      <p:sp>
        <p:nvSpPr>
          <p:cNvPr id="3" name="Content Placeholder 2">
            <a:extLst>
              <a:ext uri="{FF2B5EF4-FFF2-40B4-BE49-F238E27FC236}">
                <a16:creationId xmlns:a16="http://schemas.microsoft.com/office/drawing/2014/main" id="{51A7AF21-92E7-9542-9F00-91A29377C285}"/>
              </a:ext>
            </a:extLst>
          </p:cNvPr>
          <p:cNvSpPr>
            <a:spLocks noGrp="1"/>
          </p:cNvSpPr>
          <p:nvPr>
            <p:ph sz="quarter" idx="13"/>
          </p:nvPr>
        </p:nvSpPr>
        <p:spPr/>
        <p:txBody>
          <a:bodyPr>
            <a:normAutofit fontScale="62500" lnSpcReduction="20000"/>
          </a:bodyPr>
          <a:lstStyle/>
          <a:p>
            <a:r>
              <a:rPr lang="en-US" dirty="0"/>
              <a:t>Am I the purpose of my compassion or is it You?</a:t>
            </a:r>
          </a:p>
          <a:p>
            <a:r>
              <a:rPr lang="en-US" dirty="0"/>
              <a:t>Is there a higher purpose to my compassion? Is there something more deserving than I that can benefit from my compassion?</a:t>
            </a:r>
          </a:p>
          <a:p>
            <a:r>
              <a:rPr lang="en-US" dirty="0"/>
              <a:t>Do I glorify myself with my compassion or do I glorify he who made me? Does my compassion lead me to humility and gratitude? </a:t>
            </a:r>
          </a:p>
          <a:p>
            <a:r>
              <a:rPr lang="en-US" dirty="0"/>
              <a:t>How can I use my compassion to glorify that which is greater than me? </a:t>
            </a:r>
          </a:p>
          <a:p>
            <a:r>
              <a:rPr lang="en-US" dirty="0"/>
              <a:t>Is there any purpose greater than myself unless I express the compassion that I feel within me unto others? </a:t>
            </a:r>
          </a:p>
          <a:p>
            <a:r>
              <a:rPr lang="en-US" dirty="0"/>
              <a:t>What is of more importance?- feeling it or showing it? How can feeling compassion help me to show more compassion? How can showing more compassion lead me to feeling more compassion in my heart? What if I am unable to feel compassion- does this have to stop me from showing it? Will I lose myself if I do not stay true to my emotions and feelings? </a:t>
            </a:r>
          </a:p>
          <a:p>
            <a:r>
              <a:rPr lang="en-US" dirty="0"/>
              <a:t>Am I what I feel or am I what I say and do? </a:t>
            </a:r>
          </a:p>
          <a:p>
            <a:r>
              <a:rPr lang="en-US" dirty="0"/>
              <a:t>Am I willing to let go of who I feel I am in order to become who I want </a:t>
            </a:r>
            <a:r>
              <a:rPr lang="en-US"/>
              <a:t>to become?</a:t>
            </a:r>
            <a:endParaRPr lang="en-US" dirty="0"/>
          </a:p>
        </p:txBody>
      </p:sp>
    </p:spTree>
    <p:extLst>
      <p:ext uri="{BB962C8B-B14F-4D97-AF65-F5344CB8AC3E}">
        <p14:creationId xmlns:p14="http://schemas.microsoft.com/office/powerpoint/2010/main" val="168569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E9A5A-86FB-C94D-BDB3-C2CEF4F40B22}"/>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61B7C41A-D479-7444-8921-7E5ADD38D20B}"/>
              </a:ext>
            </a:extLst>
          </p:cNvPr>
          <p:cNvSpPr>
            <a:spLocks noGrp="1"/>
          </p:cNvSpPr>
          <p:nvPr>
            <p:ph sz="quarter" idx="13"/>
          </p:nvPr>
        </p:nvSpPr>
        <p:spPr/>
        <p:txBody>
          <a:bodyPr/>
          <a:lstStyle/>
          <a:p>
            <a:r>
              <a:rPr lang="en-GB" dirty="0"/>
              <a:t>How does my compassion affect my thought speech and behaviour? Can I think of examples?</a:t>
            </a:r>
          </a:p>
          <a:p>
            <a:endParaRPr lang="en-GB" dirty="0"/>
          </a:p>
          <a:p>
            <a:r>
              <a:rPr lang="en-GB" dirty="0"/>
              <a:t>Is it the feeling of compassion in my heart that helps me, or is it the expression of my compassion that helps me? </a:t>
            </a:r>
          </a:p>
          <a:p>
            <a:r>
              <a:rPr lang="en-GB" dirty="0"/>
              <a:t>Is it the feeling of my compassion that helps others, or is it the expression of my compassion that helps others? </a:t>
            </a:r>
          </a:p>
          <a:p>
            <a:endParaRPr lang="en-US" dirty="0"/>
          </a:p>
        </p:txBody>
      </p:sp>
    </p:spTree>
    <p:extLst>
      <p:ext uri="{BB962C8B-B14F-4D97-AF65-F5344CB8AC3E}">
        <p14:creationId xmlns:p14="http://schemas.microsoft.com/office/powerpoint/2010/main" val="375359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8747B-04E0-0C47-B090-97D2756A088D}"/>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6994DBE-C138-1E4D-84A6-B4C8AC9D6D80}"/>
              </a:ext>
            </a:extLst>
          </p:cNvPr>
          <p:cNvSpPr>
            <a:spLocks noGrp="1"/>
          </p:cNvSpPr>
          <p:nvPr>
            <p:ph sz="quarter" idx="13"/>
          </p:nvPr>
        </p:nvSpPr>
        <p:spPr/>
        <p:txBody>
          <a:bodyPr/>
          <a:lstStyle/>
          <a:p>
            <a:r>
              <a:rPr lang="en-GB" dirty="0"/>
              <a:t>How does my compassion affect my:</a:t>
            </a:r>
          </a:p>
          <a:p>
            <a:pPr marL="0" indent="0">
              <a:buNone/>
            </a:pPr>
            <a:endParaRPr lang="en-GB" dirty="0"/>
          </a:p>
          <a:p>
            <a:r>
              <a:rPr lang="en-GB" dirty="0"/>
              <a:t>physical wellbeing?</a:t>
            </a:r>
          </a:p>
          <a:p>
            <a:r>
              <a:rPr lang="en-GB" dirty="0"/>
              <a:t>emotional wellbeing?</a:t>
            </a:r>
          </a:p>
          <a:p>
            <a:r>
              <a:rPr lang="en-GB" dirty="0"/>
              <a:t>mental wellbeing?</a:t>
            </a:r>
          </a:p>
          <a:p>
            <a:r>
              <a:rPr lang="en-GB" dirty="0"/>
              <a:t>spiritual wellbeing?</a:t>
            </a:r>
          </a:p>
          <a:p>
            <a:endParaRPr lang="en-US" dirty="0"/>
          </a:p>
        </p:txBody>
      </p:sp>
    </p:spTree>
    <p:extLst>
      <p:ext uri="{BB962C8B-B14F-4D97-AF65-F5344CB8AC3E}">
        <p14:creationId xmlns:p14="http://schemas.microsoft.com/office/powerpoint/2010/main" val="390539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5AF7-D204-584D-B079-6A998DD6E164}"/>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281BA14-8C19-F946-9ED9-BE5AC2A29782}"/>
              </a:ext>
            </a:extLst>
          </p:cNvPr>
          <p:cNvSpPr>
            <a:spLocks noGrp="1"/>
          </p:cNvSpPr>
          <p:nvPr>
            <p:ph sz="quarter" idx="13"/>
          </p:nvPr>
        </p:nvSpPr>
        <p:spPr/>
        <p:txBody>
          <a:bodyPr>
            <a:normAutofit fontScale="77500" lnSpcReduction="20000"/>
          </a:bodyPr>
          <a:lstStyle/>
          <a:p>
            <a:endParaRPr lang="en-GB" dirty="0"/>
          </a:p>
          <a:p>
            <a:r>
              <a:rPr lang="en-GB" dirty="0"/>
              <a:t>What role does my envy play in my compassion and my ability to express it?</a:t>
            </a:r>
          </a:p>
          <a:p>
            <a:r>
              <a:rPr lang="en-GB" dirty="0"/>
              <a:t>What role does my greed play in my compassion and my ability to express it?</a:t>
            </a:r>
          </a:p>
          <a:p>
            <a:r>
              <a:rPr lang="en-GB" dirty="0"/>
              <a:t>What role does my lust play in my compassion and my ability to express it?</a:t>
            </a:r>
          </a:p>
          <a:p>
            <a:r>
              <a:rPr lang="en-GB" dirty="0"/>
              <a:t>What role does my sloth play in my compassion and my ability to express it?</a:t>
            </a:r>
          </a:p>
          <a:p>
            <a:r>
              <a:rPr lang="en-GB" dirty="0"/>
              <a:t>What role does my anger play in my compassion and my ability to express it?</a:t>
            </a:r>
          </a:p>
          <a:p>
            <a:r>
              <a:rPr lang="en-GB" dirty="0"/>
              <a:t>What role does my ego play in my compassion and my ability to express it?</a:t>
            </a:r>
          </a:p>
          <a:p>
            <a:r>
              <a:rPr lang="en-GB" dirty="0"/>
              <a:t>How do my sorrows affect my level of compassion and my ability to express it?</a:t>
            </a:r>
          </a:p>
          <a:p>
            <a:r>
              <a:rPr lang="en-GB" dirty="0"/>
              <a:t>How do my fears and anxieties  affect my level of compassion and ability to express it? </a:t>
            </a:r>
          </a:p>
          <a:p>
            <a:endParaRPr lang="en-US" dirty="0"/>
          </a:p>
        </p:txBody>
      </p:sp>
    </p:spTree>
    <p:extLst>
      <p:ext uri="{BB962C8B-B14F-4D97-AF65-F5344CB8AC3E}">
        <p14:creationId xmlns:p14="http://schemas.microsoft.com/office/powerpoint/2010/main" val="271520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34A60-D671-A041-8E01-FA9DE6C80B29}"/>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07CD8C71-5684-014A-8E5A-96647C9B4127}"/>
              </a:ext>
            </a:extLst>
          </p:cNvPr>
          <p:cNvSpPr>
            <a:spLocks noGrp="1"/>
          </p:cNvSpPr>
          <p:nvPr>
            <p:ph sz="quarter" idx="13"/>
          </p:nvPr>
        </p:nvSpPr>
        <p:spPr/>
        <p:txBody>
          <a:bodyPr/>
          <a:lstStyle/>
          <a:p>
            <a:r>
              <a:rPr lang="en-GB" dirty="0"/>
              <a:t>How does my level of compassion affect my ability to gain mastery over my envy, greed, lust, sloth, anger, ego, sorrow and fear?</a:t>
            </a:r>
          </a:p>
          <a:p>
            <a:endParaRPr lang="en-US" dirty="0"/>
          </a:p>
        </p:txBody>
      </p:sp>
    </p:spTree>
    <p:extLst>
      <p:ext uri="{BB962C8B-B14F-4D97-AF65-F5344CB8AC3E}">
        <p14:creationId xmlns:p14="http://schemas.microsoft.com/office/powerpoint/2010/main" val="419570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AC74-7EEF-6043-B884-FDF6007E7098}"/>
              </a:ext>
            </a:extLst>
          </p:cNvPr>
          <p:cNvSpPr>
            <a:spLocks noGrp="1"/>
          </p:cNvSpPr>
          <p:nvPr>
            <p:ph type="title"/>
          </p:nvPr>
        </p:nvSpPr>
        <p:spPr/>
        <p:txBody>
          <a:bodyPr/>
          <a:lstStyle/>
          <a:p>
            <a:r>
              <a:rPr lang="en-US" dirty="0"/>
              <a:t>How can my compassion help me?</a:t>
            </a:r>
          </a:p>
        </p:txBody>
      </p:sp>
      <p:sp>
        <p:nvSpPr>
          <p:cNvPr id="3" name="Content Placeholder 2">
            <a:extLst>
              <a:ext uri="{FF2B5EF4-FFF2-40B4-BE49-F238E27FC236}">
                <a16:creationId xmlns:a16="http://schemas.microsoft.com/office/drawing/2014/main" id="{93184748-5A3A-4F47-8219-6613592CC487}"/>
              </a:ext>
            </a:extLst>
          </p:cNvPr>
          <p:cNvSpPr>
            <a:spLocks noGrp="1"/>
          </p:cNvSpPr>
          <p:nvPr>
            <p:ph sz="quarter" idx="13"/>
          </p:nvPr>
        </p:nvSpPr>
        <p:spPr/>
        <p:txBody>
          <a:bodyPr/>
          <a:lstStyle/>
          <a:p>
            <a:r>
              <a:rPr lang="en-GB" dirty="0"/>
              <a:t>How does my compassion affect my ability to break free from my unhealthy addictions?</a:t>
            </a:r>
          </a:p>
          <a:p>
            <a:endParaRPr lang="en-US" dirty="0"/>
          </a:p>
          <a:p>
            <a:endParaRPr lang="en-US" dirty="0"/>
          </a:p>
          <a:p>
            <a:endParaRPr lang="en-US" dirty="0"/>
          </a:p>
        </p:txBody>
      </p:sp>
    </p:spTree>
    <p:extLst>
      <p:ext uri="{BB962C8B-B14F-4D97-AF65-F5344CB8AC3E}">
        <p14:creationId xmlns:p14="http://schemas.microsoft.com/office/powerpoint/2010/main" val="84371475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156</TotalTime>
  <Words>2395</Words>
  <Application>Microsoft Macintosh PowerPoint</Application>
  <PresentationFormat>Widescreen</PresentationFormat>
  <Paragraphs>190</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Tw Cen MT</vt:lpstr>
      <vt:lpstr>Droplet</vt:lpstr>
      <vt:lpstr>My Compassion</vt:lpstr>
      <vt:lpstr>My Compassion and me</vt:lpstr>
      <vt:lpstr>My compassion and me</vt:lpstr>
      <vt:lpstr>My Compassion and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me?</vt:lpstr>
      <vt:lpstr>How can my compassion help others?</vt:lpstr>
      <vt:lpstr>How can my compassion help others?</vt:lpstr>
      <vt:lpstr>How can my compassion help others?</vt:lpstr>
      <vt:lpstr>Compassion of others</vt:lpstr>
      <vt:lpstr>Compassion of others</vt:lpstr>
      <vt:lpstr>Compassion of others</vt:lpstr>
      <vt:lpstr>Compassion of others</vt:lpstr>
      <vt:lpstr>Compassion of others</vt:lpstr>
      <vt:lpstr>Compassion of others</vt:lpstr>
      <vt:lpstr>Compassion of others</vt:lpstr>
      <vt:lpstr>Compassion of others</vt:lpstr>
      <vt:lpstr>Compassion of others</vt:lpstr>
      <vt:lpstr>Compassion of others</vt:lpstr>
      <vt:lpstr>Compassion of others</vt:lpstr>
      <vt:lpstr>Compassion and my relationships </vt:lpstr>
      <vt:lpstr>Compassion and my relationships</vt:lpstr>
      <vt:lpstr>Compassion and my relationships</vt:lpstr>
      <vt:lpstr>Do I want to be more compassionate?</vt:lpstr>
      <vt:lpstr>Do I want to be more compassionate?</vt:lpstr>
      <vt:lpstr>How can I feel more compassion in my heart?</vt:lpstr>
      <vt:lpstr>How can I feel more compassion in my heart?</vt:lpstr>
      <vt:lpstr>How can I be more compassionate?</vt:lpstr>
      <vt:lpstr>How can I be more compassionate?</vt:lpstr>
      <vt:lpstr>The purpose of my compassion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Compassion</dc:title>
  <dc:creator>Lale Tuncer</dc:creator>
  <cp:lastModifiedBy>Lale Tuncer</cp:lastModifiedBy>
  <cp:revision>11</cp:revision>
  <dcterms:created xsi:type="dcterms:W3CDTF">2021-04-22T10:54:46Z</dcterms:created>
  <dcterms:modified xsi:type="dcterms:W3CDTF">2021-04-22T13:31:18Z</dcterms:modified>
</cp:coreProperties>
</file>